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1693" r:id="rId5"/>
    <p:sldId id="1746" r:id="rId6"/>
    <p:sldId id="1747" r:id="rId7"/>
    <p:sldId id="1748" r:id="rId8"/>
    <p:sldId id="1749" r:id="rId9"/>
    <p:sldId id="1738" r:id="rId10"/>
    <p:sldId id="1735" r:id="rId11"/>
    <p:sldId id="39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B697A3DA-1250-4D5E-AF28-0755A69A49D8}">
          <p14:sldIdLst>
            <p14:sldId id="1693"/>
            <p14:sldId id="1746"/>
            <p14:sldId id="1747"/>
            <p14:sldId id="1748"/>
            <p14:sldId id="1749"/>
            <p14:sldId id="1738"/>
            <p14:sldId id="1735"/>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02AD0A-F908-1843-85AA-3CF1F31EA912}" name="Jason Jia" initials="" userId="S::jasonjia@mit.edu::f6ce0aa3-8851-483f-8604-c52a2d3a1c4d" providerId="AD"/>
  <p188:author id="{7B2EE38A-D335-3A49-EEDD-2EDDBB768101}" name="Stefan Brown" initials="SB" userId="S::stefan.brown@brightcarbon.com::252352bc-e6ff-405e-b10a-872912c68ef1" providerId="AD"/>
  <p188:author id="{7A947ABB-9DE3-488E-2938-717E949F94AE}" name="Stephanie Sha" initials="SS" userId="S::stsha@mit.edu::70090cae-ba9d-43dd-b4f4-3ce4b76a38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B537"/>
    <a:srgbClr val="ED7700"/>
    <a:srgbClr val="EE0044"/>
    <a:srgbClr val="E7ECF0"/>
    <a:srgbClr val="E6ECF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8E7978-2925-924B-824F-064945B7346C}" v="28" dt="2023-12-10T22:59:53.057"/>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0"/>
    <p:restoredTop sz="94627"/>
  </p:normalViewPr>
  <p:slideViewPr>
    <p:cSldViewPr snapToGrid="0">
      <p:cViewPr>
        <p:scale>
          <a:sx n="83" d="100"/>
          <a:sy n="83" d="100"/>
        </p:scale>
        <p:origin x="632" y="7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Jia" userId="f6ce0aa3-8851-483f-8604-c52a2d3a1c4d" providerId="ADAL" clId="{14269717-4718-AF46-8776-8684A7C744B2}"/>
    <pc:docChg chg="undo redo custSel addSld delSld modSld sldOrd delSection modSection">
      <pc:chgData name="Jason Jia" userId="f6ce0aa3-8851-483f-8604-c52a2d3a1c4d" providerId="ADAL" clId="{14269717-4718-AF46-8776-8684A7C744B2}" dt="2023-12-08T13:54:24.550" v="3205" actId="17846"/>
      <pc:docMkLst>
        <pc:docMk/>
      </pc:docMkLst>
      <pc:sldChg chg="del">
        <pc:chgData name="Jason Jia" userId="f6ce0aa3-8851-483f-8604-c52a2d3a1c4d" providerId="ADAL" clId="{14269717-4718-AF46-8776-8684A7C744B2}" dt="2023-12-05T16:42:07.583" v="379" actId="2696"/>
        <pc:sldMkLst>
          <pc:docMk/>
          <pc:sldMk cId="427115976" sldId="258"/>
        </pc:sldMkLst>
      </pc:sldChg>
      <pc:sldChg chg="add del ord">
        <pc:chgData name="Jason Jia" userId="f6ce0aa3-8851-483f-8604-c52a2d3a1c4d" providerId="ADAL" clId="{14269717-4718-AF46-8776-8684A7C744B2}" dt="2023-12-08T13:54:14.329" v="3203" actId="2696"/>
        <pc:sldMkLst>
          <pc:docMk/>
          <pc:sldMk cId="2739682523" sldId="259"/>
        </pc:sldMkLst>
      </pc:sldChg>
      <pc:sldChg chg="del ord">
        <pc:chgData name="Jason Jia" userId="f6ce0aa3-8851-483f-8604-c52a2d3a1c4d" providerId="ADAL" clId="{14269717-4718-AF46-8776-8684A7C744B2}" dt="2023-12-08T13:54:14.329" v="3203" actId="2696"/>
        <pc:sldMkLst>
          <pc:docMk/>
          <pc:sldMk cId="3679215424" sldId="260"/>
        </pc:sldMkLst>
      </pc:sldChg>
      <pc:sldChg chg="del ord">
        <pc:chgData name="Jason Jia" userId="f6ce0aa3-8851-483f-8604-c52a2d3a1c4d" providerId="ADAL" clId="{14269717-4718-AF46-8776-8684A7C744B2}" dt="2023-12-08T13:54:14.329" v="3203" actId="2696"/>
        <pc:sldMkLst>
          <pc:docMk/>
          <pc:sldMk cId="2492979931" sldId="261"/>
        </pc:sldMkLst>
      </pc:sldChg>
      <pc:sldChg chg="del">
        <pc:chgData name="Jason Jia" userId="f6ce0aa3-8851-483f-8604-c52a2d3a1c4d" providerId="ADAL" clId="{14269717-4718-AF46-8776-8684A7C744B2}" dt="2023-12-05T21:21:13.100" v="1887" actId="2696"/>
        <pc:sldMkLst>
          <pc:docMk/>
          <pc:sldMk cId="252206406" sldId="262"/>
        </pc:sldMkLst>
      </pc:sldChg>
      <pc:sldChg chg="del ord">
        <pc:chgData name="Jason Jia" userId="f6ce0aa3-8851-483f-8604-c52a2d3a1c4d" providerId="ADAL" clId="{14269717-4718-AF46-8776-8684A7C744B2}" dt="2023-12-08T13:54:14.329" v="3203" actId="2696"/>
        <pc:sldMkLst>
          <pc:docMk/>
          <pc:sldMk cId="2954790044" sldId="263"/>
        </pc:sldMkLst>
      </pc:sldChg>
      <pc:sldChg chg="del">
        <pc:chgData name="Jason Jia" userId="f6ce0aa3-8851-483f-8604-c52a2d3a1c4d" providerId="ADAL" clId="{14269717-4718-AF46-8776-8684A7C744B2}" dt="2023-12-05T16:42:06.412" v="378" actId="2696"/>
        <pc:sldMkLst>
          <pc:docMk/>
          <pc:sldMk cId="3283670398" sldId="264"/>
        </pc:sldMkLst>
      </pc:sldChg>
      <pc:sldChg chg="modSp del mod ord">
        <pc:chgData name="Jason Jia" userId="f6ce0aa3-8851-483f-8604-c52a2d3a1c4d" providerId="ADAL" clId="{14269717-4718-AF46-8776-8684A7C744B2}" dt="2023-12-07T19:30:29.376" v="2085" actId="2696"/>
        <pc:sldMkLst>
          <pc:docMk/>
          <pc:sldMk cId="2131980383" sldId="268"/>
        </pc:sldMkLst>
        <pc:spChg chg="mod">
          <ac:chgData name="Jason Jia" userId="f6ce0aa3-8851-483f-8604-c52a2d3a1c4d" providerId="ADAL" clId="{14269717-4718-AF46-8776-8684A7C744B2}" dt="2023-12-05T17:34:26.957" v="384"/>
          <ac:spMkLst>
            <pc:docMk/>
            <pc:sldMk cId="2131980383" sldId="268"/>
            <ac:spMk id="12" creationId="{F1067E5C-26F9-D682-ACDC-45885E4CA996}"/>
          </ac:spMkLst>
        </pc:spChg>
      </pc:sldChg>
      <pc:sldChg chg="del">
        <pc:chgData name="Jason Jia" userId="f6ce0aa3-8851-483f-8604-c52a2d3a1c4d" providerId="ADAL" clId="{14269717-4718-AF46-8776-8684A7C744B2}" dt="2023-12-05T22:21:01.209" v="1936" actId="2696"/>
        <pc:sldMkLst>
          <pc:docMk/>
          <pc:sldMk cId="1265933106" sldId="287"/>
        </pc:sldMkLst>
      </pc:sldChg>
      <pc:sldChg chg="del ord">
        <pc:chgData name="Jason Jia" userId="f6ce0aa3-8851-483f-8604-c52a2d3a1c4d" providerId="ADAL" clId="{14269717-4718-AF46-8776-8684A7C744B2}" dt="2023-12-08T13:54:14.329" v="3203" actId="2696"/>
        <pc:sldMkLst>
          <pc:docMk/>
          <pc:sldMk cId="1769599895" sldId="292"/>
        </pc:sldMkLst>
      </pc:sldChg>
      <pc:sldChg chg="del ord">
        <pc:chgData name="Jason Jia" userId="f6ce0aa3-8851-483f-8604-c52a2d3a1c4d" providerId="ADAL" clId="{14269717-4718-AF46-8776-8684A7C744B2}" dt="2023-12-08T13:54:14.329" v="3203" actId="2696"/>
        <pc:sldMkLst>
          <pc:docMk/>
          <pc:sldMk cId="2562973370" sldId="293"/>
        </pc:sldMkLst>
      </pc:sldChg>
      <pc:sldChg chg="del">
        <pc:chgData name="Jason Jia" userId="f6ce0aa3-8851-483f-8604-c52a2d3a1c4d" providerId="ADAL" clId="{14269717-4718-AF46-8776-8684A7C744B2}" dt="2023-12-05T22:20:59.584" v="1935" actId="2696"/>
        <pc:sldMkLst>
          <pc:docMk/>
          <pc:sldMk cId="1960540569" sldId="365"/>
        </pc:sldMkLst>
      </pc:sldChg>
      <pc:sldChg chg="del">
        <pc:chgData name="Jason Jia" userId="f6ce0aa3-8851-483f-8604-c52a2d3a1c4d" providerId="ADAL" clId="{14269717-4718-AF46-8776-8684A7C744B2}" dt="2023-12-08T13:54:14.329" v="3203" actId="2696"/>
        <pc:sldMkLst>
          <pc:docMk/>
          <pc:sldMk cId="3176861298" sldId="377"/>
        </pc:sldMkLst>
      </pc:sldChg>
      <pc:sldChg chg="del">
        <pc:chgData name="Jason Jia" userId="f6ce0aa3-8851-483f-8604-c52a2d3a1c4d" providerId="ADAL" clId="{14269717-4718-AF46-8776-8684A7C744B2}" dt="2023-12-08T13:54:14.329" v="3203" actId="2696"/>
        <pc:sldMkLst>
          <pc:docMk/>
          <pc:sldMk cId="999301966" sldId="379"/>
        </pc:sldMkLst>
      </pc:sldChg>
      <pc:sldChg chg="del ord">
        <pc:chgData name="Jason Jia" userId="f6ce0aa3-8851-483f-8604-c52a2d3a1c4d" providerId="ADAL" clId="{14269717-4718-AF46-8776-8684A7C744B2}" dt="2023-12-08T13:54:14.329" v="3203" actId="2696"/>
        <pc:sldMkLst>
          <pc:docMk/>
          <pc:sldMk cId="2761950223" sldId="386"/>
        </pc:sldMkLst>
      </pc:sldChg>
      <pc:sldChg chg="del">
        <pc:chgData name="Jason Jia" userId="f6ce0aa3-8851-483f-8604-c52a2d3a1c4d" providerId="ADAL" clId="{14269717-4718-AF46-8776-8684A7C744B2}" dt="2023-12-05T21:21:13.117" v="1888" actId="2696"/>
        <pc:sldMkLst>
          <pc:docMk/>
          <pc:sldMk cId="432655913" sldId="387"/>
        </pc:sldMkLst>
      </pc:sldChg>
      <pc:sldChg chg="del">
        <pc:chgData name="Jason Jia" userId="f6ce0aa3-8851-483f-8604-c52a2d3a1c4d" providerId="ADAL" clId="{14269717-4718-AF46-8776-8684A7C744B2}" dt="2023-12-05T22:08:30.997" v="1931" actId="2696"/>
        <pc:sldMkLst>
          <pc:docMk/>
          <pc:sldMk cId="3883995719" sldId="388"/>
        </pc:sldMkLst>
      </pc:sldChg>
      <pc:sldChg chg="del ord">
        <pc:chgData name="Jason Jia" userId="f6ce0aa3-8851-483f-8604-c52a2d3a1c4d" providerId="ADAL" clId="{14269717-4718-AF46-8776-8684A7C744B2}" dt="2023-12-08T13:54:14.329" v="3203" actId="2696"/>
        <pc:sldMkLst>
          <pc:docMk/>
          <pc:sldMk cId="3991653226" sldId="392"/>
        </pc:sldMkLst>
      </pc:sldChg>
      <pc:sldChg chg="del">
        <pc:chgData name="Jason Jia" userId="f6ce0aa3-8851-483f-8604-c52a2d3a1c4d" providerId="ADAL" clId="{14269717-4718-AF46-8776-8684A7C744B2}" dt="2023-12-05T22:08:34.990" v="1933" actId="2696"/>
        <pc:sldMkLst>
          <pc:docMk/>
          <pc:sldMk cId="990139114" sldId="394"/>
        </pc:sldMkLst>
      </pc:sldChg>
      <pc:sldChg chg="del">
        <pc:chgData name="Jason Jia" userId="f6ce0aa3-8851-483f-8604-c52a2d3a1c4d" providerId="ADAL" clId="{14269717-4718-AF46-8776-8684A7C744B2}" dt="2023-12-05T22:08:35.003" v="1934" actId="2696"/>
        <pc:sldMkLst>
          <pc:docMk/>
          <pc:sldMk cId="3255472784" sldId="395"/>
        </pc:sldMkLst>
      </pc:sldChg>
      <pc:sldChg chg="del ord">
        <pc:chgData name="Jason Jia" userId="f6ce0aa3-8851-483f-8604-c52a2d3a1c4d" providerId="ADAL" clId="{14269717-4718-AF46-8776-8684A7C744B2}" dt="2023-12-08T13:54:14.329" v="3203" actId="2696"/>
        <pc:sldMkLst>
          <pc:docMk/>
          <pc:sldMk cId="4111642045" sldId="398"/>
        </pc:sldMkLst>
      </pc:sldChg>
      <pc:sldChg chg="addSp delSp modSp add mod">
        <pc:chgData name="Jason Jia" userId="f6ce0aa3-8851-483f-8604-c52a2d3a1c4d" providerId="ADAL" clId="{14269717-4718-AF46-8776-8684A7C744B2}" dt="2023-12-05T21:32:23.988" v="1929"/>
        <pc:sldMkLst>
          <pc:docMk/>
          <pc:sldMk cId="2162732149" sldId="399"/>
        </pc:sldMkLst>
        <pc:spChg chg="add del">
          <ac:chgData name="Jason Jia" userId="f6ce0aa3-8851-483f-8604-c52a2d3a1c4d" providerId="ADAL" clId="{14269717-4718-AF46-8776-8684A7C744B2}" dt="2023-12-05T21:32:02.218" v="1928" actId="478"/>
          <ac:spMkLst>
            <pc:docMk/>
            <pc:sldMk cId="2162732149" sldId="399"/>
            <ac:spMk id="2" creationId="{EAD3A138-DDB6-BF39-CE11-7D93A1A7824E}"/>
          </ac:spMkLst>
        </pc:spChg>
        <pc:picChg chg="mod">
          <ac:chgData name="Jason Jia" userId="f6ce0aa3-8851-483f-8604-c52a2d3a1c4d" providerId="ADAL" clId="{14269717-4718-AF46-8776-8684A7C744B2}" dt="2023-12-05T21:32:23.988" v="1929"/>
          <ac:picMkLst>
            <pc:docMk/>
            <pc:sldMk cId="2162732149" sldId="399"/>
            <ac:picMk id="3074" creationId="{63DF78B6-99DE-891B-886E-EDC062DA099E}"/>
          </ac:picMkLst>
        </pc:picChg>
      </pc:sldChg>
      <pc:sldChg chg="addSp delSp modSp del mod ord">
        <pc:chgData name="Jason Jia" userId="f6ce0aa3-8851-483f-8604-c52a2d3a1c4d" providerId="ADAL" clId="{14269717-4718-AF46-8776-8684A7C744B2}" dt="2023-12-05T21:24:46.219" v="1899" actId="2696"/>
        <pc:sldMkLst>
          <pc:docMk/>
          <pc:sldMk cId="3522857771" sldId="399"/>
        </pc:sldMkLst>
        <pc:spChg chg="del">
          <ac:chgData name="Jason Jia" userId="f6ce0aa3-8851-483f-8604-c52a2d3a1c4d" providerId="ADAL" clId="{14269717-4718-AF46-8776-8684A7C744B2}" dt="2023-12-05T21:24:25.575" v="1893" actId="478"/>
          <ac:spMkLst>
            <pc:docMk/>
            <pc:sldMk cId="3522857771" sldId="399"/>
            <ac:spMk id="4" creationId="{BE3EB3CB-504F-5C9F-973C-CEF8978DCA51}"/>
          </ac:spMkLst>
        </pc:spChg>
        <pc:spChg chg="add del mod">
          <ac:chgData name="Jason Jia" userId="f6ce0aa3-8851-483f-8604-c52a2d3a1c4d" providerId="ADAL" clId="{14269717-4718-AF46-8776-8684A7C744B2}" dt="2023-12-05T21:24:35.334" v="1898" actId="478"/>
          <ac:spMkLst>
            <pc:docMk/>
            <pc:sldMk cId="3522857771" sldId="399"/>
            <ac:spMk id="6" creationId="{19B7F293-6EED-A9B8-3238-04E52B71FF3A}"/>
          </ac:spMkLst>
        </pc:spChg>
        <pc:picChg chg="del">
          <ac:chgData name="Jason Jia" userId="f6ce0aa3-8851-483f-8604-c52a2d3a1c4d" providerId="ADAL" clId="{14269717-4718-AF46-8776-8684A7C744B2}" dt="2023-12-05T21:24:27.007" v="1894" actId="478"/>
          <ac:picMkLst>
            <pc:docMk/>
            <pc:sldMk cId="3522857771" sldId="399"/>
            <ac:picMk id="7" creationId="{A13C4DF6-1E99-9AA7-876B-6DEF685A8E31}"/>
          </ac:picMkLst>
        </pc:picChg>
        <pc:picChg chg="add mod">
          <ac:chgData name="Jason Jia" userId="f6ce0aa3-8851-483f-8604-c52a2d3a1c4d" providerId="ADAL" clId="{14269717-4718-AF46-8776-8684A7C744B2}" dt="2023-12-05T21:24:32.732" v="1897" actId="167"/>
          <ac:picMkLst>
            <pc:docMk/>
            <pc:sldMk cId="3522857771" sldId="399"/>
            <ac:picMk id="3074" creationId="{63DF78B6-99DE-891B-886E-EDC062DA099E}"/>
          </ac:picMkLst>
        </pc:picChg>
      </pc:sldChg>
      <pc:sldChg chg="del">
        <pc:chgData name="Jason Jia" userId="f6ce0aa3-8851-483f-8604-c52a2d3a1c4d" providerId="ADAL" clId="{14269717-4718-AF46-8776-8684A7C744B2}" dt="2023-12-05T22:08:31.011" v="1932" actId="2696"/>
        <pc:sldMkLst>
          <pc:docMk/>
          <pc:sldMk cId="1767502119" sldId="410"/>
        </pc:sldMkLst>
      </pc:sldChg>
      <pc:sldChg chg="del">
        <pc:chgData name="Jason Jia" userId="f6ce0aa3-8851-483f-8604-c52a2d3a1c4d" providerId="ADAL" clId="{14269717-4718-AF46-8776-8684A7C744B2}" dt="2023-12-08T13:54:14.329" v="3203" actId="2696"/>
        <pc:sldMkLst>
          <pc:docMk/>
          <pc:sldMk cId="1009367984" sldId="413"/>
        </pc:sldMkLst>
      </pc:sldChg>
      <pc:sldChg chg="del">
        <pc:chgData name="Jason Jia" userId="f6ce0aa3-8851-483f-8604-c52a2d3a1c4d" providerId="ADAL" clId="{14269717-4718-AF46-8776-8684A7C744B2}" dt="2023-12-05T21:25:01.998" v="1906" actId="2696"/>
        <pc:sldMkLst>
          <pc:docMk/>
          <pc:sldMk cId="3881045694" sldId="414"/>
        </pc:sldMkLst>
      </pc:sldChg>
      <pc:sldChg chg="del ord">
        <pc:chgData name="Jason Jia" userId="f6ce0aa3-8851-483f-8604-c52a2d3a1c4d" providerId="ADAL" clId="{14269717-4718-AF46-8776-8684A7C744B2}" dt="2023-12-07T19:30:29.399" v="2086" actId="2696"/>
        <pc:sldMkLst>
          <pc:docMk/>
          <pc:sldMk cId="4285285986" sldId="419"/>
        </pc:sldMkLst>
      </pc:sldChg>
      <pc:sldChg chg="del ord">
        <pc:chgData name="Jason Jia" userId="f6ce0aa3-8851-483f-8604-c52a2d3a1c4d" providerId="ADAL" clId="{14269717-4718-AF46-8776-8684A7C744B2}" dt="2023-12-08T13:54:14.329" v="3203" actId="2696"/>
        <pc:sldMkLst>
          <pc:docMk/>
          <pc:sldMk cId="3025483986" sldId="420"/>
        </pc:sldMkLst>
      </pc:sldChg>
      <pc:sldChg chg="del">
        <pc:chgData name="Jason Jia" userId="f6ce0aa3-8851-483f-8604-c52a2d3a1c4d" providerId="ADAL" clId="{14269717-4718-AF46-8776-8684A7C744B2}" dt="2023-12-08T13:54:14.329" v="3203" actId="2696"/>
        <pc:sldMkLst>
          <pc:docMk/>
          <pc:sldMk cId="4164930618" sldId="1636"/>
        </pc:sldMkLst>
      </pc:sldChg>
      <pc:sldChg chg="del">
        <pc:chgData name="Jason Jia" userId="f6ce0aa3-8851-483f-8604-c52a2d3a1c4d" providerId="ADAL" clId="{14269717-4718-AF46-8776-8684A7C744B2}" dt="2023-12-05T15:47:44.128" v="5" actId="2696"/>
        <pc:sldMkLst>
          <pc:docMk/>
          <pc:sldMk cId="2995131627" sldId="1639"/>
        </pc:sldMkLst>
      </pc:sldChg>
      <pc:sldChg chg="del">
        <pc:chgData name="Jason Jia" userId="f6ce0aa3-8851-483f-8604-c52a2d3a1c4d" providerId="ADAL" clId="{14269717-4718-AF46-8776-8684A7C744B2}" dt="2023-12-05T15:58:21.792" v="318" actId="2696"/>
        <pc:sldMkLst>
          <pc:docMk/>
          <pc:sldMk cId="4192275237" sldId="1640"/>
        </pc:sldMkLst>
      </pc:sldChg>
      <pc:sldChg chg="del">
        <pc:chgData name="Jason Jia" userId="f6ce0aa3-8851-483f-8604-c52a2d3a1c4d" providerId="ADAL" clId="{14269717-4718-AF46-8776-8684A7C744B2}" dt="2023-12-05T15:58:21.800" v="319" actId="2696"/>
        <pc:sldMkLst>
          <pc:docMk/>
          <pc:sldMk cId="1069975684" sldId="1641"/>
        </pc:sldMkLst>
      </pc:sldChg>
      <pc:sldChg chg="del">
        <pc:chgData name="Jason Jia" userId="f6ce0aa3-8851-483f-8604-c52a2d3a1c4d" providerId="ADAL" clId="{14269717-4718-AF46-8776-8684A7C744B2}" dt="2023-12-05T15:58:21.807" v="320" actId="2696"/>
        <pc:sldMkLst>
          <pc:docMk/>
          <pc:sldMk cId="3933196731" sldId="1642"/>
        </pc:sldMkLst>
      </pc:sldChg>
      <pc:sldChg chg="del">
        <pc:chgData name="Jason Jia" userId="f6ce0aa3-8851-483f-8604-c52a2d3a1c4d" providerId="ADAL" clId="{14269717-4718-AF46-8776-8684A7C744B2}" dt="2023-12-05T15:58:21.821" v="322" actId="2696"/>
        <pc:sldMkLst>
          <pc:docMk/>
          <pc:sldMk cId="984400613" sldId="1643"/>
        </pc:sldMkLst>
      </pc:sldChg>
      <pc:sldChg chg="del">
        <pc:chgData name="Jason Jia" userId="f6ce0aa3-8851-483f-8604-c52a2d3a1c4d" providerId="ADAL" clId="{14269717-4718-AF46-8776-8684A7C744B2}" dt="2023-12-05T15:58:21.833" v="323" actId="2696"/>
        <pc:sldMkLst>
          <pc:docMk/>
          <pc:sldMk cId="3240860192" sldId="1644"/>
        </pc:sldMkLst>
      </pc:sldChg>
      <pc:sldChg chg="del">
        <pc:chgData name="Jason Jia" userId="f6ce0aa3-8851-483f-8604-c52a2d3a1c4d" providerId="ADAL" clId="{14269717-4718-AF46-8776-8684A7C744B2}" dt="2023-12-05T15:58:21.848" v="324" actId="2696"/>
        <pc:sldMkLst>
          <pc:docMk/>
          <pc:sldMk cId="3683703138" sldId="1645"/>
        </pc:sldMkLst>
      </pc:sldChg>
      <pc:sldChg chg="del">
        <pc:chgData name="Jason Jia" userId="f6ce0aa3-8851-483f-8604-c52a2d3a1c4d" providerId="ADAL" clId="{14269717-4718-AF46-8776-8684A7C744B2}" dt="2023-12-05T22:08:30.984" v="1930" actId="2696"/>
        <pc:sldMkLst>
          <pc:docMk/>
          <pc:sldMk cId="821528711" sldId="1646"/>
        </pc:sldMkLst>
      </pc:sldChg>
      <pc:sldChg chg="del">
        <pc:chgData name="Jason Jia" userId="f6ce0aa3-8851-483f-8604-c52a2d3a1c4d" providerId="ADAL" clId="{14269717-4718-AF46-8776-8684A7C744B2}" dt="2023-12-08T13:54:14.329" v="3203" actId="2696"/>
        <pc:sldMkLst>
          <pc:docMk/>
          <pc:sldMk cId="3265266161" sldId="1649"/>
        </pc:sldMkLst>
      </pc:sldChg>
      <pc:sldChg chg="del">
        <pc:chgData name="Jason Jia" userId="f6ce0aa3-8851-483f-8604-c52a2d3a1c4d" providerId="ADAL" clId="{14269717-4718-AF46-8776-8684A7C744B2}" dt="2023-12-08T13:54:14.329" v="3203" actId="2696"/>
        <pc:sldMkLst>
          <pc:docMk/>
          <pc:sldMk cId="1444749452" sldId="1650"/>
        </pc:sldMkLst>
      </pc:sldChg>
      <pc:sldChg chg="del">
        <pc:chgData name="Jason Jia" userId="f6ce0aa3-8851-483f-8604-c52a2d3a1c4d" providerId="ADAL" clId="{14269717-4718-AF46-8776-8684A7C744B2}" dt="2023-12-05T21:24:59.986" v="1904" actId="2696"/>
        <pc:sldMkLst>
          <pc:docMk/>
          <pc:sldMk cId="3304281470" sldId="1651"/>
        </pc:sldMkLst>
      </pc:sldChg>
      <pc:sldChg chg="del">
        <pc:chgData name="Jason Jia" userId="f6ce0aa3-8851-483f-8604-c52a2d3a1c4d" providerId="ADAL" clId="{14269717-4718-AF46-8776-8684A7C744B2}" dt="2023-12-05T21:24:59.987" v="1905" actId="2696"/>
        <pc:sldMkLst>
          <pc:docMk/>
          <pc:sldMk cId="3728068535" sldId="1652"/>
        </pc:sldMkLst>
      </pc:sldChg>
      <pc:sldChg chg="del">
        <pc:chgData name="Jason Jia" userId="f6ce0aa3-8851-483f-8604-c52a2d3a1c4d" providerId="ADAL" clId="{14269717-4718-AF46-8776-8684A7C744B2}" dt="2023-12-05T21:24:59.983" v="1902" actId="2696"/>
        <pc:sldMkLst>
          <pc:docMk/>
          <pc:sldMk cId="3976796484" sldId="1653"/>
        </pc:sldMkLst>
      </pc:sldChg>
      <pc:sldChg chg="del">
        <pc:chgData name="Jason Jia" userId="f6ce0aa3-8851-483f-8604-c52a2d3a1c4d" providerId="ADAL" clId="{14269717-4718-AF46-8776-8684A7C744B2}" dt="2023-12-05T21:24:59.972" v="1901" actId="2696"/>
        <pc:sldMkLst>
          <pc:docMk/>
          <pc:sldMk cId="3882126615" sldId="1654"/>
        </pc:sldMkLst>
      </pc:sldChg>
      <pc:sldChg chg="del">
        <pc:chgData name="Jason Jia" userId="f6ce0aa3-8851-483f-8604-c52a2d3a1c4d" providerId="ADAL" clId="{14269717-4718-AF46-8776-8684A7C744B2}" dt="2023-12-05T15:58:21.814" v="321" actId="2696"/>
        <pc:sldMkLst>
          <pc:docMk/>
          <pc:sldMk cId="590149717" sldId="1655"/>
        </pc:sldMkLst>
      </pc:sldChg>
      <pc:sldChg chg="del">
        <pc:chgData name="Jason Jia" userId="f6ce0aa3-8851-483f-8604-c52a2d3a1c4d" providerId="ADAL" clId="{14269717-4718-AF46-8776-8684A7C744B2}" dt="2023-12-05T21:24:59.985" v="1903" actId="2696"/>
        <pc:sldMkLst>
          <pc:docMk/>
          <pc:sldMk cId="3395401527" sldId="1656"/>
        </pc:sldMkLst>
      </pc:sldChg>
      <pc:sldChg chg="new del">
        <pc:chgData name="Jason Jia" userId="f6ce0aa3-8851-483f-8604-c52a2d3a1c4d" providerId="ADAL" clId="{14269717-4718-AF46-8776-8684A7C744B2}" dt="2023-12-05T15:58:21.784" v="317" actId="2696"/>
        <pc:sldMkLst>
          <pc:docMk/>
          <pc:sldMk cId="920975088" sldId="1657"/>
        </pc:sldMkLst>
      </pc:sldChg>
      <pc:sldChg chg="addSp delSp modSp add mod">
        <pc:chgData name="Jason Jia" userId="f6ce0aa3-8851-483f-8604-c52a2d3a1c4d" providerId="ADAL" clId="{14269717-4718-AF46-8776-8684A7C744B2}" dt="2023-12-05T21:27:47.997" v="1926" actId="14100"/>
        <pc:sldMkLst>
          <pc:docMk/>
          <pc:sldMk cId="2266478489" sldId="1693"/>
        </pc:sldMkLst>
        <pc:spChg chg="mod">
          <ac:chgData name="Jason Jia" userId="f6ce0aa3-8851-483f-8604-c52a2d3a1c4d" providerId="ADAL" clId="{14269717-4718-AF46-8776-8684A7C744B2}" dt="2023-12-05T21:27:47.997" v="1926" actId="14100"/>
          <ac:spMkLst>
            <pc:docMk/>
            <pc:sldMk cId="2266478489" sldId="1693"/>
            <ac:spMk id="7" creationId="{427030B2-0679-CB30-CE21-49FDDB83C8B3}"/>
          </ac:spMkLst>
        </pc:spChg>
        <pc:spChg chg="mod">
          <ac:chgData name="Jason Jia" userId="f6ce0aa3-8851-483f-8604-c52a2d3a1c4d" providerId="ADAL" clId="{14269717-4718-AF46-8776-8684A7C744B2}" dt="2023-12-05T15:48:34.257" v="11"/>
          <ac:spMkLst>
            <pc:docMk/>
            <pc:sldMk cId="2266478489" sldId="1693"/>
            <ac:spMk id="8" creationId="{912FD355-6243-8560-E663-EC879BCBCBD2}"/>
          </ac:spMkLst>
        </pc:spChg>
        <pc:spChg chg="mod">
          <ac:chgData name="Jason Jia" userId="f6ce0aa3-8851-483f-8604-c52a2d3a1c4d" providerId="ADAL" clId="{14269717-4718-AF46-8776-8684A7C744B2}" dt="2023-12-05T15:48:56.459" v="36"/>
          <ac:spMkLst>
            <pc:docMk/>
            <pc:sldMk cId="2266478489" sldId="1693"/>
            <ac:spMk id="9" creationId="{465C9A22-74C8-5131-A5B2-7FD3FE4EA111}"/>
          </ac:spMkLst>
        </pc:spChg>
        <pc:spChg chg="add del mod">
          <ac:chgData name="Jason Jia" userId="f6ce0aa3-8851-483f-8604-c52a2d3a1c4d" providerId="ADAL" clId="{14269717-4718-AF46-8776-8684A7C744B2}" dt="2023-12-05T21:26:40.636" v="1914" actId="767"/>
          <ac:spMkLst>
            <pc:docMk/>
            <pc:sldMk cId="2266478489" sldId="1693"/>
            <ac:spMk id="11" creationId="{CF2FEE8F-77D1-DBFF-01BE-CE10DCA65A60}"/>
          </ac:spMkLst>
        </pc:spChg>
        <pc:grpChg chg="del">
          <ac:chgData name="Jason Jia" userId="f6ce0aa3-8851-483f-8604-c52a2d3a1c4d" providerId="ADAL" clId="{14269717-4718-AF46-8776-8684A7C744B2}" dt="2023-12-05T15:47:47.214" v="6" actId="478"/>
          <ac:grpSpMkLst>
            <pc:docMk/>
            <pc:sldMk cId="2266478489" sldId="1693"/>
            <ac:grpSpMk id="5" creationId="{4500D6B0-8ED2-BF92-1BCE-DE862E17BCBB}"/>
          </ac:grpSpMkLst>
        </pc:grpChg>
        <pc:picChg chg="del">
          <ac:chgData name="Jason Jia" userId="f6ce0aa3-8851-483f-8604-c52a2d3a1c4d" providerId="ADAL" clId="{14269717-4718-AF46-8776-8684A7C744B2}" dt="2023-12-05T15:49:06.018" v="38" actId="478"/>
          <ac:picMkLst>
            <pc:docMk/>
            <pc:sldMk cId="2266478489" sldId="1693"/>
            <ac:picMk id="2" creationId="{A96874EA-DE76-04F0-F460-F38E2794DB67}"/>
          </ac:picMkLst>
        </pc:picChg>
        <pc:picChg chg="add del mod">
          <ac:chgData name="Jason Jia" userId="f6ce0aa3-8851-483f-8604-c52a2d3a1c4d" providerId="ADAL" clId="{14269717-4718-AF46-8776-8684A7C744B2}" dt="2023-12-05T15:47:01.337" v="3"/>
          <ac:picMkLst>
            <pc:docMk/>
            <pc:sldMk cId="2266478489" sldId="1693"/>
            <ac:picMk id="10" creationId="{EF00CAA2-2BA8-DD47-0602-903BAB425D70}"/>
          </ac:picMkLst>
        </pc:picChg>
        <pc:picChg chg="add mod">
          <ac:chgData name="Jason Jia" userId="f6ce0aa3-8851-483f-8604-c52a2d3a1c4d" providerId="ADAL" clId="{14269717-4718-AF46-8776-8684A7C744B2}" dt="2023-12-05T15:48:08.566" v="9" actId="1076"/>
          <ac:picMkLst>
            <pc:docMk/>
            <pc:sldMk cId="2266478489" sldId="1693"/>
            <ac:picMk id="1026" creationId="{4C53EFC5-6306-C36C-8463-4F01D759BF3E}"/>
          </ac:picMkLst>
        </pc:picChg>
        <pc:picChg chg="add del mod">
          <ac:chgData name="Jason Jia" userId="f6ce0aa3-8851-483f-8604-c52a2d3a1c4d" providerId="ADAL" clId="{14269717-4718-AF46-8776-8684A7C744B2}" dt="2023-12-05T21:24:11.125" v="1890" actId="478"/>
          <ac:picMkLst>
            <pc:docMk/>
            <pc:sldMk cId="2266478489" sldId="1693"/>
            <ac:picMk id="1028" creationId="{02152016-D0C0-36B6-77FF-CE3F280F3170}"/>
          </ac:picMkLst>
        </pc:picChg>
        <pc:picChg chg="add del mod">
          <ac:chgData name="Jason Jia" userId="f6ce0aa3-8851-483f-8604-c52a2d3a1c4d" providerId="ADAL" clId="{14269717-4718-AF46-8776-8684A7C744B2}" dt="2023-12-05T16:36:34.588" v="364" actId="478"/>
          <ac:picMkLst>
            <pc:docMk/>
            <pc:sldMk cId="2266478489" sldId="1693"/>
            <ac:picMk id="1030" creationId="{8624E0AB-DC44-7456-A108-5DC4894AB1A4}"/>
          </ac:picMkLst>
        </pc:picChg>
        <pc:picChg chg="add mod">
          <ac:chgData name="Jason Jia" userId="f6ce0aa3-8851-483f-8604-c52a2d3a1c4d" providerId="ADAL" clId="{14269717-4718-AF46-8776-8684A7C744B2}" dt="2023-12-05T21:26:13.822" v="1911" actId="732"/>
          <ac:picMkLst>
            <pc:docMk/>
            <pc:sldMk cId="2266478489" sldId="1693"/>
            <ac:picMk id="1032" creationId="{268E6060-9406-770E-8511-3AA065FD96FB}"/>
          </ac:picMkLst>
        </pc:picChg>
      </pc:sldChg>
      <pc:sldChg chg="addSp delSp modSp add del mod">
        <pc:chgData name="Jason Jia" userId="f6ce0aa3-8851-483f-8604-c52a2d3a1c4d" providerId="ADAL" clId="{14269717-4718-AF46-8776-8684A7C744B2}" dt="2023-12-05T21:19:33.197" v="1608" actId="2696"/>
        <pc:sldMkLst>
          <pc:docMk/>
          <pc:sldMk cId="1367397835" sldId="1695"/>
        </pc:sldMkLst>
        <pc:spChg chg="add del">
          <ac:chgData name="Jason Jia" userId="f6ce0aa3-8851-483f-8604-c52a2d3a1c4d" providerId="ADAL" clId="{14269717-4718-AF46-8776-8684A7C744B2}" dt="2023-12-05T21:09:16.813" v="857" actId="478"/>
          <ac:spMkLst>
            <pc:docMk/>
            <pc:sldMk cId="1367397835" sldId="1695"/>
            <ac:spMk id="4" creationId="{D120F2DD-53DF-0DB5-0E96-DF93A12F88A1}"/>
          </ac:spMkLst>
        </pc:spChg>
        <pc:spChg chg="mod">
          <ac:chgData name="Jason Jia" userId="f6ce0aa3-8851-483f-8604-c52a2d3a1c4d" providerId="ADAL" clId="{14269717-4718-AF46-8776-8684A7C744B2}" dt="2023-12-05T15:56:34.113" v="179" actId="20577"/>
          <ac:spMkLst>
            <pc:docMk/>
            <pc:sldMk cId="1367397835" sldId="1695"/>
            <ac:spMk id="5" creationId="{013C592C-5C54-06B2-10E6-59C174FB583B}"/>
          </ac:spMkLst>
        </pc:spChg>
        <pc:spChg chg="mod">
          <ac:chgData name="Jason Jia" userId="f6ce0aa3-8851-483f-8604-c52a2d3a1c4d" providerId="ADAL" clId="{14269717-4718-AF46-8776-8684A7C744B2}" dt="2023-12-05T21:09:12.529" v="856" actId="20577"/>
          <ac:spMkLst>
            <pc:docMk/>
            <pc:sldMk cId="1367397835" sldId="1695"/>
            <ac:spMk id="7" creationId="{B75F412A-86AF-487D-A149-2F585710774F}"/>
          </ac:spMkLst>
        </pc:spChg>
        <pc:spChg chg="add del">
          <ac:chgData name="Jason Jia" userId="f6ce0aa3-8851-483f-8604-c52a2d3a1c4d" providerId="ADAL" clId="{14269717-4718-AF46-8776-8684A7C744B2}" dt="2023-12-05T21:09:16.813" v="857" actId="478"/>
          <ac:spMkLst>
            <pc:docMk/>
            <pc:sldMk cId="1367397835" sldId="1695"/>
            <ac:spMk id="20" creationId="{44BB52A5-0040-435F-A7EA-5C1585889C3B}"/>
          </ac:spMkLst>
        </pc:spChg>
        <pc:spChg chg="add del">
          <ac:chgData name="Jason Jia" userId="f6ce0aa3-8851-483f-8604-c52a2d3a1c4d" providerId="ADAL" clId="{14269717-4718-AF46-8776-8684A7C744B2}" dt="2023-12-05T21:09:16.813" v="857" actId="478"/>
          <ac:spMkLst>
            <pc:docMk/>
            <pc:sldMk cId="1367397835" sldId="1695"/>
            <ac:spMk id="25" creationId="{F8C5BB4A-5437-40B8-93F6-5EE6EEF9C61E}"/>
          </ac:spMkLst>
        </pc:spChg>
        <pc:spChg chg="del">
          <ac:chgData name="Jason Jia" userId="f6ce0aa3-8851-483f-8604-c52a2d3a1c4d" providerId="ADAL" clId="{14269717-4718-AF46-8776-8684A7C744B2}" dt="2023-12-05T21:09:19.681" v="858" actId="478"/>
          <ac:spMkLst>
            <pc:docMk/>
            <pc:sldMk cId="1367397835" sldId="1695"/>
            <ac:spMk id="26" creationId="{F9EC2D96-A011-465A-938D-9BF46A2A0952}"/>
          </ac:spMkLst>
        </pc:spChg>
        <pc:grpChg chg="add del">
          <ac:chgData name="Jason Jia" userId="f6ce0aa3-8851-483f-8604-c52a2d3a1c4d" providerId="ADAL" clId="{14269717-4718-AF46-8776-8684A7C744B2}" dt="2023-12-05T21:09:16.813" v="857" actId="478"/>
          <ac:grpSpMkLst>
            <pc:docMk/>
            <pc:sldMk cId="1367397835" sldId="1695"/>
            <ac:grpSpMk id="2" creationId="{13BB745E-0809-4189-A4D3-5BDAB31CF553}"/>
          </ac:grpSpMkLst>
        </pc:grpChg>
        <pc:grpChg chg="add del">
          <ac:chgData name="Jason Jia" userId="f6ce0aa3-8851-483f-8604-c52a2d3a1c4d" providerId="ADAL" clId="{14269717-4718-AF46-8776-8684A7C744B2}" dt="2023-12-05T21:09:16.813" v="857" actId="478"/>
          <ac:grpSpMkLst>
            <pc:docMk/>
            <pc:sldMk cId="1367397835" sldId="1695"/>
            <ac:grpSpMk id="19" creationId="{CE77320C-E3AC-4C67-81E8-8FE997B37F47}"/>
          </ac:grpSpMkLst>
        </pc:grpChg>
        <pc:grpChg chg="add del">
          <ac:chgData name="Jason Jia" userId="f6ce0aa3-8851-483f-8604-c52a2d3a1c4d" providerId="ADAL" clId="{14269717-4718-AF46-8776-8684A7C744B2}" dt="2023-12-05T21:09:16.813" v="857" actId="478"/>
          <ac:grpSpMkLst>
            <pc:docMk/>
            <pc:sldMk cId="1367397835" sldId="1695"/>
            <ac:grpSpMk id="21" creationId="{22FD5FAF-C68F-46F2-894C-5FC4F0FD3F4A}"/>
          </ac:grpSpMkLst>
        </pc:grpChg>
        <pc:cxnChg chg="add del">
          <ac:chgData name="Jason Jia" userId="f6ce0aa3-8851-483f-8604-c52a2d3a1c4d" providerId="ADAL" clId="{14269717-4718-AF46-8776-8684A7C744B2}" dt="2023-12-05T21:09:16.813" v="857" actId="478"/>
          <ac:cxnSpMkLst>
            <pc:docMk/>
            <pc:sldMk cId="1367397835" sldId="1695"/>
            <ac:cxnSpMk id="24" creationId="{6EC0D492-22F1-4815-A73C-FBD350EA8D8E}"/>
          </ac:cxnSpMkLst>
        </pc:cxnChg>
      </pc:sldChg>
      <pc:sldChg chg="modSp add del mod">
        <pc:chgData name="Jason Jia" userId="f6ce0aa3-8851-483f-8604-c52a2d3a1c4d" providerId="ADAL" clId="{14269717-4718-AF46-8776-8684A7C744B2}" dt="2023-12-05T21:20:32.007" v="1821" actId="2696"/>
        <pc:sldMkLst>
          <pc:docMk/>
          <pc:sldMk cId="1215835267" sldId="1696"/>
        </pc:sldMkLst>
        <pc:spChg chg="mod">
          <ac:chgData name="Jason Jia" userId="f6ce0aa3-8851-483f-8604-c52a2d3a1c4d" providerId="ADAL" clId="{14269717-4718-AF46-8776-8684A7C744B2}" dt="2023-12-05T15:56:50.379" v="229" actId="20577"/>
          <ac:spMkLst>
            <pc:docMk/>
            <pc:sldMk cId="1215835267" sldId="1696"/>
            <ac:spMk id="5" creationId="{013C592C-5C54-06B2-10E6-59C174FB583B}"/>
          </ac:spMkLst>
        </pc:spChg>
      </pc:sldChg>
      <pc:sldChg chg="add del">
        <pc:chgData name="Jason Jia" userId="f6ce0aa3-8851-483f-8604-c52a2d3a1c4d" providerId="ADAL" clId="{14269717-4718-AF46-8776-8684A7C744B2}" dt="2023-12-05T15:58:21.769" v="315" actId="2696"/>
        <pc:sldMkLst>
          <pc:docMk/>
          <pc:sldMk cId="259120031" sldId="1698"/>
        </pc:sldMkLst>
      </pc:sldChg>
      <pc:sldChg chg="add del">
        <pc:chgData name="Jason Jia" userId="f6ce0aa3-8851-483f-8604-c52a2d3a1c4d" providerId="ADAL" clId="{14269717-4718-AF46-8776-8684A7C744B2}" dt="2023-12-05T15:57:39.859" v="280" actId="2696"/>
        <pc:sldMkLst>
          <pc:docMk/>
          <pc:sldMk cId="1768235186" sldId="1699"/>
        </pc:sldMkLst>
      </pc:sldChg>
      <pc:sldChg chg="modSp add del mod">
        <pc:chgData name="Jason Jia" userId="f6ce0aa3-8851-483f-8604-c52a2d3a1c4d" providerId="ADAL" clId="{14269717-4718-AF46-8776-8684A7C744B2}" dt="2023-12-05T21:20:57.254" v="1886" actId="2696"/>
        <pc:sldMkLst>
          <pc:docMk/>
          <pc:sldMk cId="545299229" sldId="1700"/>
        </pc:sldMkLst>
        <pc:spChg chg="mod">
          <ac:chgData name="Jason Jia" userId="f6ce0aa3-8851-483f-8604-c52a2d3a1c4d" providerId="ADAL" clId="{14269717-4718-AF46-8776-8684A7C744B2}" dt="2023-12-05T16:42:04.215" v="376" actId="5793"/>
          <ac:spMkLst>
            <pc:docMk/>
            <pc:sldMk cId="545299229" sldId="1700"/>
            <ac:spMk id="2" creationId="{5045C6C3-E5D8-69B3-48F5-9B85BC64772B}"/>
          </ac:spMkLst>
        </pc:spChg>
        <pc:spChg chg="mod">
          <ac:chgData name="Jason Jia" userId="f6ce0aa3-8851-483f-8604-c52a2d3a1c4d" providerId="ADAL" clId="{14269717-4718-AF46-8776-8684A7C744B2}" dt="2023-12-05T15:58:06.985" v="313" actId="20577"/>
          <ac:spMkLst>
            <pc:docMk/>
            <pc:sldMk cId="545299229" sldId="1700"/>
            <ac:spMk id="4" creationId="{4B9B37F1-2A63-A3A9-5BDB-4329040A940E}"/>
          </ac:spMkLst>
        </pc:spChg>
      </pc:sldChg>
      <pc:sldChg chg="addSp delSp modSp add del mod">
        <pc:chgData name="Jason Jia" userId="f6ce0aa3-8851-483f-8604-c52a2d3a1c4d" providerId="ADAL" clId="{14269717-4718-AF46-8776-8684A7C744B2}" dt="2023-12-08T13:29:21.108" v="2625" actId="2696"/>
        <pc:sldMkLst>
          <pc:docMk/>
          <pc:sldMk cId="772379369" sldId="1701"/>
        </pc:sldMkLst>
        <pc:spChg chg="add del mod">
          <ac:chgData name="Jason Jia" userId="f6ce0aa3-8851-483f-8604-c52a2d3a1c4d" providerId="ADAL" clId="{14269717-4718-AF46-8776-8684A7C744B2}" dt="2023-12-05T16:41:59.824" v="372" actId="478"/>
          <ac:spMkLst>
            <pc:docMk/>
            <pc:sldMk cId="772379369" sldId="1701"/>
            <ac:spMk id="2" creationId="{C927423A-B763-EB19-11A0-385C3D12EADC}"/>
          </ac:spMkLst>
        </pc:spChg>
        <pc:spChg chg="mod">
          <ac:chgData name="Jason Jia" userId="f6ce0aa3-8851-483f-8604-c52a2d3a1c4d" providerId="ADAL" clId="{14269717-4718-AF46-8776-8684A7C744B2}" dt="2023-12-05T15:57:20.029" v="271" actId="20577"/>
          <ac:spMkLst>
            <pc:docMk/>
            <pc:sldMk cId="772379369" sldId="1701"/>
            <ac:spMk id="4" creationId="{DB68C2B2-2AD2-EAC8-96D4-12B72FEC9CD4}"/>
          </ac:spMkLst>
        </pc:spChg>
        <pc:spChg chg="add del mod">
          <ac:chgData name="Jason Jia" userId="f6ce0aa3-8851-483f-8604-c52a2d3a1c4d" providerId="ADAL" clId="{14269717-4718-AF46-8776-8684A7C744B2}" dt="2023-12-05T16:41:55.368" v="368" actId="478"/>
          <ac:spMkLst>
            <pc:docMk/>
            <pc:sldMk cId="772379369" sldId="1701"/>
            <ac:spMk id="6" creationId="{DBC86120-8A7F-91EF-E1C8-E5438E0E903F}"/>
          </ac:spMkLst>
        </pc:spChg>
        <pc:picChg chg="del">
          <ac:chgData name="Jason Jia" userId="f6ce0aa3-8851-483f-8604-c52a2d3a1c4d" providerId="ADAL" clId="{14269717-4718-AF46-8776-8684A7C744B2}" dt="2023-12-05T16:41:56.356" v="369" actId="478"/>
          <ac:picMkLst>
            <pc:docMk/>
            <pc:sldMk cId="772379369" sldId="1701"/>
            <ac:picMk id="4100" creationId="{1F7A1BA9-CAF2-5354-47F9-8A1836C05F2A}"/>
          </ac:picMkLst>
        </pc:picChg>
      </pc:sldChg>
      <pc:sldChg chg="add del">
        <pc:chgData name="Jason Jia" userId="f6ce0aa3-8851-483f-8604-c52a2d3a1c4d" providerId="ADAL" clId="{14269717-4718-AF46-8776-8684A7C744B2}" dt="2023-12-05T15:57:33.326" v="273" actId="2696"/>
        <pc:sldMkLst>
          <pc:docMk/>
          <pc:sldMk cId="1246300784" sldId="1703"/>
        </pc:sldMkLst>
      </pc:sldChg>
      <pc:sldChg chg="addSp delSp modSp add del mod">
        <pc:chgData name="Jason Jia" userId="f6ce0aa3-8851-483f-8604-c52a2d3a1c4d" providerId="ADAL" clId="{14269717-4718-AF46-8776-8684A7C744B2}" dt="2023-12-05T21:16:56.388" v="1415" actId="2696"/>
        <pc:sldMkLst>
          <pc:docMk/>
          <pc:sldMk cId="829812755" sldId="1704"/>
        </pc:sldMkLst>
        <pc:spChg chg="del mod">
          <ac:chgData name="Jason Jia" userId="f6ce0aa3-8851-483f-8604-c52a2d3a1c4d" providerId="ADAL" clId="{14269717-4718-AF46-8776-8684A7C744B2}" dt="2023-12-05T21:14:48.850" v="1371" actId="478"/>
          <ac:spMkLst>
            <pc:docMk/>
            <pc:sldMk cId="829812755" sldId="1704"/>
            <ac:spMk id="2" creationId="{1003F60E-711E-5730-D3AA-155F9A911BD6}"/>
          </ac:spMkLst>
        </pc:spChg>
        <pc:spChg chg="mod">
          <ac:chgData name="Jason Jia" userId="f6ce0aa3-8851-483f-8604-c52a2d3a1c4d" providerId="ADAL" clId="{14269717-4718-AF46-8776-8684A7C744B2}" dt="2023-12-05T21:16:04.602" v="1400" actId="20577"/>
          <ac:spMkLst>
            <pc:docMk/>
            <pc:sldMk cId="829812755" sldId="1704"/>
            <ac:spMk id="4" creationId="{1CD9DFBE-E9E1-88B2-A7BD-1693A7A68B2A}"/>
          </ac:spMkLst>
        </pc:spChg>
        <pc:spChg chg="add del mod">
          <ac:chgData name="Jason Jia" userId="f6ce0aa3-8851-483f-8604-c52a2d3a1c4d" providerId="ADAL" clId="{14269717-4718-AF46-8776-8684A7C744B2}" dt="2023-12-05T21:14:50.518" v="1372" actId="478"/>
          <ac:spMkLst>
            <pc:docMk/>
            <pc:sldMk cId="829812755" sldId="1704"/>
            <ac:spMk id="8" creationId="{B88C8BBA-9E18-6B49-C11C-8175BD452CE9}"/>
          </ac:spMkLst>
        </pc:spChg>
        <pc:spChg chg="del">
          <ac:chgData name="Jason Jia" userId="f6ce0aa3-8851-483f-8604-c52a2d3a1c4d" providerId="ADAL" clId="{14269717-4718-AF46-8776-8684A7C744B2}" dt="2023-12-05T21:14:48.850" v="1371" actId="478"/>
          <ac:spMkLst>
            <pc:docMk/>
            <pc:sldMk cId="829812755" sldId="1704"/>
            <ac:spMk id="9" creationId="{285EDF2D-F611-47BF-8A61-D6F03F12ECC8}"/>
          </ac:spMkLst>
        </pc:spChg>
        <pc:spChg chg="del">
          <ac:chgData name="Jason Jia" userId="f6ce0aa3-8851-483f-8604-c52a2d3a1c4d" providerId="ADAL" clId="{14269717-4718-AF46-8776-8684A7C744B2}" dt="2023-12-05T21:14:48.850" v="1371" actId="478"/>
          <ac:spMkLst>
            <pc:docMk/>
            <pc:sldMk cId="829812755" sldId="1704"/>
            <ac:spMk id="15" creationId="{D63DAC19-EBC3-4542-8BF2-408AD3C3B4FA}"/>
          </ac:spMkLst>
        </pc:spChg>
        <pc:spChg chg="del">
          <ac:chgData name="Jason Jia" userId="f6ce0aa3-8851-483f-8604-c52a2d3a1c4d" providerId="ADAL" clId="{14269717-4718-AF46-8776-8684A7C744B2}" dt="2023-12-05T21:14:48.850" v="1371" actId="478"/>
          <ac:spMkLst>
            <pc:docMk/>
            <pc:sldMk cId="829812755" sldId="1704"/>
            <ac:spMk id="16" creationId="{413DF164-455D-4CE3-8B01-8865615B6F82}"/>
          </ac:spMkLst>
        </pc:spChg>
        <pc:grpChg chg="del">
          <ac:chgData name="Jason Jia" userId="f6ce0aa3-8851-483f-8604-c52a2d3a1c4d" providerId="ADAL" clId="{14269717-4718-AF46-8776-8684A7C744B2}" dt="2023-12-05T21:14:48.850" v="1371" actId="478"/>
          <ac:grpSpMkLst>
            <pc:docMk/>
            <pc:sldMk cId="829812755" sldId="1704"/>
            <ac:grpSpMk id="13" creationId="{4E6BEFBE-D40F-46A4-A7E0-AD9CDE29283B}"/>
          </ac:grpSpMkLst>
        </pc:grpChg>
        <pc:picChg chg="del">
          <ac:chgData name="Jason Jia" userId="f6ce0aa3-8851-483f-8604-c52a2d3a1c4d" providerId="ADAL" clId="{14269717-4718-AF46-8776-8684A7C744B2}" dt="2023-12-05T21:14:48.850" v="1371" actId="478"/>
          <ac:picMkLst>
            <pc:docMk/>
            <pc:sldMk cId="829812755" sldId="1704"/>
            <ac:picMk id="29" creationId="{6ACF4657-FC3D-A392-C7FB-D02BA3248173}"/>
          </ac:picMkLst>
        </pc:picChg>
        <pc:picChg chg="del">
          <ac:chgData name="Jason Jia" userId="f6ce0aa3-8851-483f-8604-c52a2d3a1c4d" providerId="ADAL" clId="{14269717-4718-AF46-8776-8684A7C744B2}" dt="2023-12-05T21:14:48.850" v="1371" actId="478"/>
          <ac:picMkLst>
            <pc:docMk/>
            <pc:sldMk cId="829812755" sldId="1704"/>
            <ac:picMk id="30" creationId="{6B289D0B-44AF-D812-9DA8-EC38C57ED5F3}"/>
          </ac:picMkLst>
        </pc:picChg>
        <pc:picChg chg="del">
          <ac:chgData name="Jason Jia" userId="f6ce0aa3-8851-483f-8604-c52a2d3a1c4d" providerId="ADAL" clId="{14269717-4718-AF46-8776-8684A7C744B2}" dt="2023-12-05T21:14:48.850" v="1371" actId="478"/>
          <ac:picMkLst>
            <pc:docMk/>
            <pc:sldMk cId="829812755" sldId="1704"/>
            <ac:picMk id="31" creationId="{F793E9AF-726C-1CD5-28BA-628AABF1E6C9}"/>
          </ac:picMkLst>
        </pc:picChg>
      </pc:sldChg>
      <pc:sldChg chg="add del">
        <pc:chgData name="Jason Jia" userId="f6ce0aa3-8851-483f-8604-c52a2d3a1c4d" providerId="ADAL" clId="{14269717-4718-AF46-8776-8684A7C744B2}" dt="2023-12-05T15:57:35.101" v="274" actId="2696"/>
        <pc:sldMkLst>
          <pc:docMk/>
          <pc:sldMk cId="1074222127" sldId="1706"/>
        </pc:sldMkLst>
      </pc:sldChg>
      <pc:sldChg chg="add del">
        <pc:chgData name="Jason Jia" userId="f6ce0aa3-8851-483f-8604-c52a2d3a1c4d" providerId="ADAL" clId="{14269717-4718-AF46-8776-8684A7C744B2}" dt="2023-12-05T15:58:21.777" v="316" actId="2696"/>
        <pc:sldMkLst>
          <pc:docMk/>
          <pc:sldMk cId="3256306186" sldId="1707"/>
        </pc:sldMkLst>
      </pc:sldChg>
      <pc:sldChg chg="add del">
        <pc:chgData name="Jason Jia" userId="f6ce0aa3-8851-483f-8604-c52a2d3a1c4d" providerId="ADAL" clId="{14269717-4718-AF46-8776-8684A7C744B2}" dt="2023-12-05T15:57:33.314" v="272" actId="2696"/>
        <pc:sldMkLst>
          <pc:docMk/>
          <pc:sldMk cId="486302477" sldId="1709"/>
        </pc:sldMkLst>
      </pc:sldChg>
      <pc:sldChg chg="add del">
        <pc:chgData name="Jason Jia" userId="f6ce0aa3-8851-483f-8604-c52a2d3a1c4d" providerId="ADAL" clId="{14269717-4718-AF46-8776-8684A7C744B2}" dt="2023-12-05T15:57:36.517" v="276" actId="2696"/>
        <pc:sldMkLst>
          <pc:docMk/>
          <pc:sldMk cId="901291359" sldId="1710"/>
        </pc:sldMkLst>
      </pc:sldChg>
      <pc:sldChg chg="add del">
        <pc:chgData name="Jason Jia" userId="f6ce0aa3-8851-483f-8604-c52a2d3a1c4d" providerId="ADAL" clId="{14269717-4718-AF46-8776-8684A7C744B2}" dt="2023-12-05T15:57:36.337" v="275" actId="2696"/>
        <pc:sldMkLst>
          <pc:docMk/>
          <pc:sldMk cId="3277051794" sldId="1711"/>
        </pc:sldMkLst>
      </pc:sldChg>
      <pc:sldChg chg="add del">
        <pc:chgData name="Jason Jia" userId="f6ce0aa3-8851-483f-8604-c52a2d3a1c4d" providerId="ADAL" clId="{14269717-4718-AF46-8776-8684A7C744B2}" dt="2023-12-05T15:57:37.560" v="277" actId="2696"/>
        <pc:sldMkLst>
          <pc:docMk/>
          <pc:sldMk cId="3343400294" sldId="1714"/>
        </pc:sldMkLst>
      </pc:sldChg>
      <pc:sldChg chg="add del">
        <pc:chgData name="Jason Jia" userId="f6ce0aa3-8851-483f-8604-c52a2d3a1c4d" providerId="ADAL" clId="{14269717-4718-AF46-8776-8684A7C744B2}" dt="2023-12-05T15:57:39.684" v="279" actId="2696"/>
        <pc:sldMkLst>
          <pc:docMk/>
          <pc:sldMk cId="2055801657" sldId="1715"/>
        </pc:sldMkLst>
      </pc:sldChg>
      <pc:sldChg chg="add del">
        <pc:chgData name="Jason Jia" userId="f6ce0aa3-8851-483f-8604-c52a2d3a1c4d" providerId="ADAL" clId="{14269717-4718-AF46-8776-8684A7C744B2}" dt="2023-12-05T15:57:40.048" v="281" actId="2696"/>
        <pc:sldMkLst>
          <pc:docMk/>
          <pc:sldMk cId="1923497644" sldId="1716"/>
        </pc:sldMkLst>
      </pc:sldChg>
      <pc:sldChg chg="add del">
        <pc:chgData name="Jason Jia" userId="f6ce0aa3-8851-483f-8604-c52a2d3a1c4d" providerId="ADAL" clId="{14269717-4718-AF46-8776-8684A7C744B2}" dt="2023-12-05T15:57:41.813" v="282" actId="2696"/>
        <pc:sldMkLst>
          <pc:docMk/>
          <pc:sldMk cId="1106851920" sldId="1717"/>
        </pc:sldMkLst>
      </pc:sldChg>
      <pc:sldChg chg="delSp add del">
        <pc:chgData name="Jason Jia" userId="f6ce0aa3-8851-483f-8604-c52a2d3a1c4d" providerId="ADAL" clId="{14269717-4718-AF46-8776-8684A7C744B2}" dt="2023-12-05T15:57:02.665" v="230" actId="2696"/>
        <pc:sldMkLst>
          <pc:docMk/>
          <pc:sldMk cId="1379899169" sldId="1719"/>
        </pc:sldMkLst>
        <pc:picChg chg="del">
          <ac:chgData name="Jason Jia" userId="f6ce0aa3-8851-483f-8604-c52a2d3a1c4d" providerId="ADAL" clId="{14269717-4718-AF46-8776-8684A7C744B2}" dt="2023-12-05T15:52:04.525" v="39" actId="478"/>
          <ac:picMkLst>
            <pc:docMk/>
            <pc:sldMk cId="1379899169" sldId="1719"/>
            <ac:picMk id="18434" creationId="{A6DC6C67-505E-6106-C64D-A30494B84ADD}"/>
          </ac:picMkLst>
        </pc:picChg>
      </pc:sldChg>
      <pc:sldChg chg="add del">
        <pc:chgData name="Jason Jia" userId="f6ce0aa3-8851-483f-8604-c52a2d3a1c4d" providerId="ADAL" clId="{14269717-4718-AF46-8776-8684A7C744B2}" dt="2023-12-05T16:41:44.142" v="366" actId="2696"/>
        <pc:sldMkLst>
          <pc:docMk/>
          <pc:sldMk cId="85159101" sldId="1721"/>
        </pc:sldMkLst>
      </pc:sldChg>
      <pc:sldChg chg="add del">
        <pc:chgData name="Jason Jia" userId="f6ce0aa3-8851-483f-8604-c52a2d3a1c4d" providerId="ADAL" clId="{14269717-4718-AF46-8776-8684A7C744B2}" dt="2023-12-05T15:58:21.741" v="314" actId="2696"/>
        <pc:sldMkLst>
          <pc:docMk/>
          <pc:sldMk cId="253525199" sldId="1722"/>
        </pc:sldMkLst>
      </pc:sldChg>
      <pc:sldChg chg="add del">
        <pc:chgData name="Jason Jia" userId="f6ce0aa3-8851-483f-8604-c52a2d3a1c4d" providerId="ADAL" clId="{14269717-4718-AF46-8776-8684A7C744B2}" dt="2023-12-05T15:57:38.839" v="278" actId="2696"/>
        <pc:sldMkLst>
          <pc:docMk/>
          <pc:sldMk cId="1716447934" sldId="1724"/>
        </pc:sldMkLst>
      </pc:sldChg>
      <pc:sldChg chg="addSp delSp modSp add del">
        <pc:chgData name="Jason Jia" userId="f6ce0aa3-8851-483f-8604-c52a2d3a1c4d" providerId="ADAL" clId="{14269717-4718-AF46-8776-8684A7C744B2}" dt="2023-12-05T16:42:05.733" v="377" actId="2696"/>
        <pc:sldMkLst>
          <pc:docMk/>
          <pc:sldMk cId="3035490319" sldId="1725"/>
        </pc:sldMkLst>
        <pc:picChg chg="add del mod">
          <ac:chgData name="Jason Jia" userId="f6ce0aa3-8851-483f-8604-c52a2d3a1c4d" providerId="ADAL" clId="{14269717-4718-AF46-8776-8684A7C744B2}" dt="2023-12-05T16:19:40.318" v="345" actId="478"/>
          <ac:picMkLst>
            <pc:docMk/>
            <pc:sldMk cId="3035490319" sldId="1725"/>
            <ac:picMk id="2050" creationId="{B54DE983-4E96-590E-D56A-33B8427C4C3E}"/>
          </ac:picMkLst>
        </pc:picChg>
        <pc:picChg chg="del">
          <ac:chgData name="Jason Jia" userId="f6ce0aa3-8851-483f-8604-c52a2d3a1c4d" providerId="ADAL" clId="{14269717-4718-AF46-8776-8684A7C744B2}" dt="2023-12-05T16:19:15.220" v="342" actId="478"/>
          <ac:picMkLst>
            <pc:docMk/>
            <pc:sldMk cId="3035490319" sldId="1725"/>
            <ac:picMk id="20484" creationId="{76FF1E3D-CC48-1C50-CD12-D850FB68FDD3}"/>
          </ac:picMkLst>
        </pc:picChg>
      </pc:sldChg>
      <pc:sldChg chg="new del">
        <pc:chgData name="Jason Jia" userId="f6ce0aa3-8851-483f-8604-c52a2d3a1c4d" providerId="ADAL" clId="{14269717-4718-AF46-8776-8684A7C744B2}" dt="2023-12-05T15:58:28.869" v="328" actId="680"/>
        <pc:sldMkLst>
          <pc:docMk/>
          <pc:sldMk cId="567345241" sldId="1726"/>
        </pc:sldMkLst>
      </pc:sldChg>
      <pc:sldChg chg="modSp add del mod">
        <pc:chgData name="Jason Jia" userId="f6ce0aa3-8851-483f-8604-c52a2d3a1c4d" providerId="ADAL" clId="{14269717-4718-AF46-8776-8684A7C744B2}" dt="2023-12-05T21:19:08.981" v="1481" actId="2696"/>
        <pc:sldMkLst>
          <pc:docMk/>
          <pc:sldMk cId="2860373960" sldId="1726"/>
        </pc:sldMkLst>
        <pc:spChg chg="mod">
          <ac:chgData name="Jason Jia" userId="f6ce0aa3-8851-483f-8604-c52a2d3a1c4d" providerId="ADAL" clId="{14269717-4718-AF46-8776-8684A7C744B2}" dt="2023-12-05T18:51:42.953" v="854" actId="20577"/>
          <ac:spMkLst>
            <pc:docMk/>
            <pc:sldMk cId="2860373960" sldId="1726"/>
            <ac:spMk id="3" creationId="{8C06375B-AE51-8031-E751-AB8670E586EF}"/>
          </ac:spMkLst>
        </pc:spChg>
        <pc:spChg chg="mod">
          <ac:chgData name="Jason Jia" userId="f6ce0aa3-8851-483f-8604-c52a2d3a1c4d" providerId="ADAL" clId="{14269717-4718-AF46-8776-8684A7C744B2}" dt="2023-12-05T21:11:34.355" v="1345" actId="20577"/>
          <ac:spMkLst>
            <pc:docMk/>
            <pc:sldMk cId="2860373960" sldId="1726"/>
            <ac:spMk id="4" creationId="{5211E941-D344-F5D9-DB64-86AFD984E343}"/>
          </ac:spMkLst>
        </pc:spChg>
        <pc:spChg chg="mod">
          <ac:chgData name="Jason Jia" userId="f6ce0aa3-8851-483f-8604-c52a2d3a1c4d" providerId="ADAL" clId="{14269717-4718-AF46-8776-8684A7C744B2}" dt="2023-12-05T18:51:26.499" v="830" actId="20577"/>
          <ac:spMkLst>
            <pc:docMk/>
            <pc:sldMk cId="2860373960" sldId="1726"/>
            <ac:spMk id="10" creationId="{3CE83AEF-46DE-DE3C-5D8F-2C3B43D166B4}"/>
          </ac:spMkLst>
        </pc:spChg>
        <pc:spChg chg="mod">
          <ac:chgData name="Jason Jia" userId="f6ce0aa3-8851-483f-8604-c52a2d3a1c4d" providerId="ADAL" clId="{14269717-4718-AF46-8776-8684A7C744B2}" dt="2023-12-05T17:47:37.705" v="512" actId="20577"/>
          <ac:spMkLst>
            <pc:docMk/>
            <pc:sldMk cId="2860373960" sldId="1726"/>
            <ac:spMk id="11" creationId="{389DDE1F-75D3-C38D-0D49-27824629961D}"/>
          </ac:spMkLst>
        </pc:spChg>
        <pc:spChg chg="mod">
          <ac:chgData name="Jason Jia" userId="f6ce0aa3-8851-483f-8604-c52a2d3a1c4d" providerId="ADAL" clId="{14269717-4718-AF46-8776-8684A7C744B2}" dt="2023-12-05T18:51:32.631" v="847" actId="20577"/>
          <ac:spMkLst>
            <pc:docMk/>
            <pc:sldMk cId="2860373960" sldId="1726"/>
            <ac:spMk id="12" creationId="{9203C9C0-A156-0F7D-89B2-280F18CB9A79}"/>
          </ac:spMkLst>
        </pc:spChg>
        <pc:spChg chg="mod">
          <ac:chgData name="Jason Jia" userId="f6ce0aa3-8851-483f-8604-c52a2d3a1c4d" providerId="ADAL" clId="{14269717-4718-AF46-8776-8684A7C744B2}" dt="2023-12-05T18:51:05.233" v="791" actId="20577"/>
          <ac:spMkLst>
            <pc:docMk/>
            <pc:sldMk cId="2860373960" sldId="1726"/>
            <ac:spMk id="13" creationId="{991E97BF-2D5D-5D98-7448-66C5C587C12B}"/>
          </ac:spMkLst>
        </pc:spChg>
        <pc:spChg chg="mod">
          <ac:chgData name="Jason Jia" userId="f6ce0aa3-8851-483f-8604-c52a2d3a1c4d" providerId="ADAL" clId="{14269717-4718-AF46-8776-8684A7C744B2}" dt="2023-12-05T18:51:12.217" v="803" actId="20577"/>
          <ac:spMkLst>
            <pc:docMk/>
            <pc:sldMk cId="2860373960" sldId="1726"/>
            <ac:spMk id="14" creationId="{54CC7A29-8D35-4018-D7BF-0F666654E84E}"/>
          </ac:spMkLst>
        </pc:spChg>
        <pc:spChg chg="mod">
          <ac:chgData name="Jason Jia" userId="f6ce0aa3-8851-483f-8604-c52a2d3a1c4d" providerId="ADAL" clId="{14269717-4718-AF46-8776-8684A7C744B2}" dt="2023-12-05T21:10:37.392" v="1163" actId="20577"/>
          <ac:spMkLst>
            <pc:docMk/>
            <pc:sldMk cId="2860373960" sldId="1726"/>
            <ac:spMk id="15" creationId="{74E70361-0A4A-9E58-18C8-FD9659B621B4}"/>
          </ac:spMkLst>
        </pc:spChg>
      </pc:sldChg>
      <pc:sldChg chg="add del">
        <pc:chgData name="Jason Jia" userId="f6ce0aa3-8851-483f-8604-c52a2d3a1c4d" providerId="ADAL" clId="{14269717-4718-AF46-8776-8684A7C744B2}" dt="2023-12-05T21:16:11.933" v="1404" actId="2696"/>
        <pc:sldMkLst>
          <pc:docMk/>
          <pc:sldMk cId="995677714" sldId="1727"/>
        </pc:sldMkLst>
      </pc:sldChg>
      <pc:sldChg chg="new del">
        <pc:chgData name="Jason Jia" userId="f6ce0aa3-8851-483f-8604-c52a2d3a1c4d" providerId="ADAL" clId="{14269717-4718-AF46-8776-8684A7C744B2}" dt="2023-12-05T15:58:28.414" v="327" actId="680"/>
        <pc:sldMkLst>
          <pc:docMk/>
          <pc:sldMk cId="4180581527" sldId="1727"/>
        </pc:sldMkLst>
      </pc:sldChg>
      <pc:sldChg chg="addSp delSp modSp add mod ord">
        <pc:chgData name="Jason Jia" userId="f6ce0aa3-8851-483f-8604-c52a2d3a1c4d" providerId="ADAL" clId="{14269717-4718-AF46-8776-8684A7C744B2}" dt="2023-12-05T22:54:49.776" v="2049" actId="1037"/>
        <pc:sldMkLst>
          <pc:docMk/>
          <pc:sldMk cId="2757992781" sldId="1728"/>
        </pc:sldMkLst>
        <pc:spChg chg="mod">
          <ac:chgData name="Jason Jia" userId="f6ce0aa3-8851-483f-8604-c52a2d3a1c4d" providerId="ADAL" clId="{14269717-4718-AF46-8776-8684A7C744B2}" dt="2023-12-05T22:54:32.975" v="2031" actId="1076"/>
          <ac:spMkLst>
            <pc:docMk/>
            <pc:sldMk cId="2757992781" sldId="1728"/>
            <ac:spMk id="3" creationId="{44972353-C01F-7B23-B292-DED9178DABBD}"/>
          </ac:spMkLst>
        </pc:spChg>
        <pc:spChg chg="mod">
          <ac:chgData name="Jason Jia" userId="f6ce0aa3-8851-483f-8604-c52a2d3a1c4d" providerId="ADAL" clId="{14269717-4718-AF46-8776-8684A7C744B2}" dt="2023-12-05T21:16:48.175" v="1413" actId="27636"/>
          <ac:spMkLst>
            <pc:docMk/>
            <pc:sldMk cId="2757992781" sldId="1728"/>
            <ac:spMk id="4" creationId="{1CD9DFBE-E9E1-88B2-A7BD-1693A7A68B2A}"/>
          </ac:spMkLst>
        </pc:spChg>
        <pc:grpChg chg="add mod">
          <ac:chgData name="Jason Jia" userId="f6ce0aa3-8851-483f-8604-c52a2d3a1c4d" providerId="ADAL" clId="{14269717-4718-AF46-8776-8684A7C744B2}" dt="2023-12-05T22:54:49.776" v="2049" actId="1037"/>
          <ac:grpSpMkLst>
            <pc:docMk/>
            <pc:sldMk cId="2757992781" sldId="1728"/>
            <ac:grpSpMk id="16" creationId="{550B7A4B-FD6C-F6DC-36A5-868619FD1610}"/>
          </ac:grpSpMkLst>
        </pc:grpChg>
        <pc:picChg chg="add del mod">
          <ac:chgData name="Jason Jia" userId="f6ce0aa3-8851-483f-8604-c52a2d3a1c4d" providerId="ADAL" clId="{14269717-4718-AF46-8776-8684A7C744B2}" dt="2023-12-05T22:50:21.979" v="1952" actId="21"/>
          <ac:picMkLst>
            <pc:docMk/>
            <pc:sldMk cId="2757992781" sldId="1728"/>
            <ac:picMk id="2" creationId="{2ED64C37-4D25-5859-B08A-2430A3E9A68C}"/>
          </ac:picMkLst>
        </pc:picChg>
        <pc:picChg chg="add mod">
          <ac:chgData name="Jason Jia" userId="f6ce0aa3-8851-483f-8604-c52a2d3a1c4d" providerId="ADAL" clId="{14269717-4718-AF46-8776-8684A7C744B2}" dt="2023-12-05T22:54:32.975" v="2031" actId="1076"/>
          <ac:picMkLst>
            <pc:docMk/>
            <pc:sldMk cId="2757992781" sldId="1728"/>
            <ac:picMk id="5" creationId="{FB7D6FA6-8B54-539A-ECD1-0B8DB0264D3B}"/>
          </ac:picMkLst>
        </pc:picChg>
        <pc:picChg chg="add del mod">
          <ac:chgData name="Jason Jia" userId="f6ce0aa3-8851-483f-8604-c52a2d3a1c4d" providerId="ADAL" clId="{14269717-4718-AF46-8776-8684A7C744B2}" dt="2023-12-05T22:52:41.688" v="1998" actId="478"/>
          <ac:picMkLst>
            <pc:docMk/>
            <pc:sldMk cId="2757992781" sldId="1728"/>
            <ac:picMk id="6" creationId="{826B8694-B305-6C63-5B3F-B6F847FB8CB7}"/>
          </ac:picMkLst>
        </pc:picChg>
        <pc:picChg chg="add del mod">
          <ac:chgData name="Jason Jia" userId="f6ce0aa3-8851-483f-8604-c52a2d3a1c4d" providerId="ADAL" clId="{14269717-4718-AF46-8776-8684A7C744B2}" dt="2023-12-05T22:52:42.468" v="1999" actId="478"/>
          <ac:picMkLst>
            <pc:docMk/>
            <pc:sldMk cId="2757992781" sldId="1728"/>
            <ac:picMk id="7" creationId="{B937609F-A5A5-03DF-6762-06CA2F96B5CF}"/>
          </ac:picMkLst>
        </pc:picChg>
        <pc:cxnChg chg="add mod">
          <ac:chgData name="Jason Jia" userId="f6ce0aa3-8851-483f-8604-c52a2d3a1c4d" providerId="ADAL" clId="{14269717-4718-AF46-8776-8684A7C744B2}" dt="2023-12-05T22:54:32.975" v="2031" actId="1076"/>
          <ac:cxnSpMkLst>
            <pc:docMk/>
            <pc:sldMk cId="2757992781" sldId="1728"/>
            <ac:cxnSpMk id="8" creationId="{3DE4F14B-B4FE-46B0-515C-ADDFBA51C381}"/>
          </ac:cxnSpMkLst>
        </pc:cxnChg>
        <pc:cxnChg chg="add mod">
          <ac:chgData name="Jason Jia" userId="f6ce0aa3-8851-483f-8604-c52a2d3a1c4d" providerId="ADAL" clId="{14269717-4718-AF46-8776-8684A7C744B2}" dt="2023-12-05T22:54:32.975" v="2031" actId="1076"/>
          <ac:cxnSpMkLst>
            <pc:docMk/>
            <pc:sldMk cId="2757992781" sldId="1728"/>
            <ac:cxnSpMk id="10" creationId="{4E49E08D-7A3A-3822-D930-16497D511857}"/>
          </ac:cxnSpMkLst>
        </pc:cxnChg>
        <pc:cxnChg chg="add mod">
          <ac:chgData name="Jason Jia" userId="f6ce0aa3-8851-483f-8604-c52a2d3a1c4d" providerId="ADAL" clId="{14269717-4718-AF46-8776-8684A7C744B2}" dt="2023-12-05T22:54:36.033" v="2033" actId="1038"/>
          <ac:cxnSpMkLst>
            <pc:docMk/>
            <pc:sldMk cId="2757992781" sldId="1728"/>
            <ac:cxnSpMk id="12" creationId="{72C1FE5A-0261-92C4-423A-B0CC76FC1F0D}"/>
          </ac:cxnSpMkLst>
        </pc:cxnChg>
        <pc:cxnChg chg="add mod">
          <ac:chgData name="Jason Jia" userId="f6ce0aa3-8851-483f-8604-c52a2d3a1c4d" providerId="ADAL" clId="{14269717-4718-AF46-8776-8684A7C744B2}" dt="2023-12-05T22:54:32.975" v="2031" actId="1076"/>
          <ac:cxnSpMkLst>
            <pc:docMk/>
            <pc:sldMk cId="2757992781" sldId="1728"/>
            <ac:cxnSpMk id="14" creationId="{F7FA2CD0-49D5-9825-1D80-75E5FE23BA52}"/>
          </ac:cxnSpMkLst>
        </pc:cxnChg>
      </pc:sldChg>
      <pc:sldChg chg="addSp delSp modSp add mod setBg">
        <pc:chgData name="Jason Jia" userId="f6ce0aa3-8851-483f-8604-c52a2d3a1c4d" providerId="ADAL" clId="{14269717-4718-AF46-8776-8684A7C744B2}" dt="2023-12-08T13:12:26.697" v="2357" actId="1035"/>
        <pc:sldMkLst>
          <pc:docMk/>
          <pc:sldMk cId="1567152650" sldId="1729"/>
        </pc:sldMkLst>
        <pc:spChg chg="mod ord">
          <ac:chgData name="Jason Jia" userId="f6ce0aa3-8851-483f-8604-c52a2d3a1c4d" providerId="ADAL" clId="{14269717-4718-AF46-8776-8684A7C744B2}" dt="2023-12-08T12:51:47.443" v="2095" actId="26606"/>
          <ac:spMkLst>
            <pc:docMk/>
            <pc:sldMk cId="1567152650" sldId="1729"/>
            <ac:spMk id="3" creationId="{44972353-C01F-7B23-B292-DED9178DABBD}"/>
          </ac:spMkLst>
        </pc:spChg>
        <pc:spChg chg="mod">
          <ac:chgData name="Jason Jia" userId="f6ce0aa3-8851-483f-8604-c52a2d3a1c4d" providerId="ADAL" clId="{14269717-4718-AF46-8776-8684A7C744B2}" dt="2023-12-08T12:51:47.443" v="2095" actId="26606"/>
          <ac:spMkLst>
            <pc:docMk/>
            <pc:sldMk cId="1567152650" sldId="1729"/>
            <ac:spMk id="4" creationId="{1CD9DFBE-E9E1-88B2-A7BD-1693A7A68B2A}"/>
          </ac:spMkLst>
        </pc:spChg>
        <pc:spChg chg="add del">
          <ac:chgData name="Jason Jia" userId="f6ce0aa3-8851-483f-8604-c52a2d3a1c4d" providerId="ADAL" clId="{14269717-4718-AF46-8776-8684A7C744B2}" dt="2023-12-08T12:51:44.720" v="2093" actId="26606"/>
          <ac:spMkLst>
            <pc:docMk/>
            <pc:sldMk cId="1567152650" sldId="1729"/>
            <ac:spMk id="7" creationId="{A4AC5506-6312-4701-8D3C-40187889A947}"/>
          </ac:spMkLst>
        </pc:spChg>
        <pc:spChg chg="add del">
          <ac:chgData name="Jason Jia" userId="f6ce0aa3-8851-483f-8604-c52a2d3a1c4d" providerId="ADAL" clId="{14269717-4718-AF46-8776-8684A7C744B2}" dt="2023-12-08T12:51:47.443" v="2095" actId="26606"/>
          <ac:spMkLst>
            <pc:docMk/>
            <pc:sldMk cId="1567152650" sldId="1729"/>
            <ac:spMk id="8" creationId="{53F29798-D584-4792-9B62-3F5F5C36D619}"/>
          </ac:spMkLst>
        </pc:spChg>
        <pc:spChg chg="add del">
          <ac:chgData name="Jason Jia" userId="f6ce0aa3-8851-483f-8604-c52a2d3a1c4d" providerId="ADAL" clId="{14269717-4718-AF46-8776-8684A7C744B2}" dt="2023-12-08T12:51:42.768" v="2091" actId="26606"/>
          <ac:spMkLst>
            <pc:docMk/>
            <pc:sldMk cId="1567152650" sldId="1729"/>
            <ac:spMk id="10" creationId="{D4771268-CB57-404A-9271-370EB28F6090}"/>
          </ac:spMkLst>
        </pc:spChg>
        <pc:picChg chg="add del mod">
          <ac:chgData name="Jason Jia" userId="f6ce0aa3-8851-483f-8604-c52a2d3a1c4d" providerId="ADAL" clId="{14269717-4718-AF46-8776-8684A7C744B2}" dt="2023-12-08T12:49:36.956" v="2087" actId="478"/>
          <ac:picMkLst>
            <pc:docMk/>
            <pc:sldMk cId="1567152650" sldId="1729"/>
            <ac:picMk id="2" creationId="{BD5C24A8-EB5A-24EF-592C-F7BC58E2F48B}"/>
          </ac:picMkLst>
        </pc:picChg>
        <pc:picChg chg="add mod">
          <ac:chgData name="Jason Jia" userId="f6ce0aa3-8851-483f-8604-c52a2d3a1c4d" providerId="ADAL" clId="{14269717-4718-AF46-8776-8684A7C744B2}" dt="2023-12-08T13:12:25.616" v="2355" actId="1035"/>
          <ac:picMkLst>
            <pc:docMk/>
            <pc:sldMk cId="1567152650" sldId="1729"/>
            <ac:picMk id="5" creationId="{FB315EE1-B055-15AB-838E-D3B607B0CD33}"/>
          </ac:picMkLst>
        </pc:picChg>
        <pc:picChg chg="add mod">
          <ac:chgData name="Jason Jia" userId="f6ce0aa3-8851-483f-8604-c52a2d3a1c4d" providerId="ADAL" clId="{14269717-4718-AF46-8776-8684A7C744B2}" dt="2023-12-08T13:12:26.697" v="2357" actId="1035"/>
          <ac:picMkLst>
            <pc:docMk/>
            <pc:sldMk cId="1567152650" sldId="1729"/>
            <ac:picMk id="6" creationId="{B85EACF4-0C2F-9B5A-40FF-9C23ECABF4A6}"/>
          </ac:picMkLst>
        </pc:picChg>
      </pc:sldChg>
      <pc:sldChg chg="add del">
        <pc:chgData name="Jason Jia" userId="f6ce0aa3-8851-483f-8604-c52a2d3a1c4d" providerId="ADAL" clId="{14269717-4718-AF46-8776-8684A7C744B2}" dt="2023-12-05T21:16:56.395" v="1416" actId="2696"/>
        <pc:sldMkLst>
          <pc:docMk/>
          <pc:sldMk cId="3368260880" sldId="1729"/>
        </pc:sldMkLst>
      </pc:sldChg>
      <pc:sldChg chg="addSp delSp modSp add mod">
        <pc:chgData name="Jason Jia" userId="f6ce0aa3-8851-483f-8604-c52a2d3a1c4d" providerId="ADAL" clId="{14269717-4718-AF46-8776-8684A7C744B2}" dt="2023-12-08T13:11:22.238" v="2347" actId="1076"/>
        <pc:sldMkLst>
          <pc:docMk/>
          <pc:sldMk cId="2851156" sldId="1730"/>
        </pc:sldMkLst>
        <pc:spChg chg="mod">
          <ac:chgData name="Jason Jia" userId="f6ce0aa3-8851-483f-8604-c52a2d3a1c4d" providerId="ADAL" clId="{14269717-4718-AF46-8776-8684A7C744B2}" dt="2023-12-08T13:07:52.396" v="2333" actId="20577"/>
          <ac:spMkLst>
            <pc:docMk/>
            <pc:sldMk cId="2851156" sldId="1730"/>
            <ac:spMk id="4" creationId="{1CD9DFBE-E9E1-88B2-A7BD-1693A7A68B2A}"/>
          </ac:spMkLst>
        </pc:spChg>
        <pc:picChg chg="add del mod">
          <ac:chgData name="Jason Jia" userId="f6ce0aa3-8851-483f-8604-c52a2d3a1c4d" providerId="ADAL" clId="{14269717-4718-AF46-8776-8684A7C744B2}" dt="2023-12-08T13:04:52.488" v="2265" actId="478"/>
          <ac:picMkLst>
            <pc:docMk/>
            <pc:sldMk cId="2851156" sldId="1730"/>
            <ac:picMk id="2" creationId="{4FC76113-770D-6133-8CE5-D32B01BB6134}"/>
          </ac:picMkLst>
        </pc:picChg>
        <pc:picChg chg="add del mod">
          <ac:chgData name="Jason Jia" userId="f6ce0aa3-8851-483f-8604-c52a2d3a1c4d" providerId="ADAL" clId="{14269717-4718-AF46-8776-8684A7C744B2}" dt="2023-12-08T13:04:52.056" v="2264" actId="478"/>
          <ac:picMkLst>
            <pc:docMk/>
            <pc:sldMk cId="2851156" sldId="1730"/>
            <ac:picMk id="5" creationId="{021EC901-CAF6-39F7-E0E1-2C4F340EE12A}"/>
          </ac:picMkLst>
        </pc:picChg>
        <pc:picChg chg="add del mod">
          <ac:chgData name="Jason Jia" userId="f6ce0aa3-8851-483f-8604-c52a2d3a1c4d" providerId="ADAL" clId="{14269717-4718-AF46-8776-8684A7C744B2}" dt="2023-12-08T13:11:15.884" v="2344" actId="478"/>
          <ac:picMkLst>
            <pc:docMk/>
            <pc:sldMk cId="2851156" sldId="1730"/>
            <ac:picMk id="6" creationId="{ACF13543-AA08-E4A2-C18A-787F1076E449}"/>
          </ac:picMkLst>
        </pc:picChg>
        <pc:picChg chg="add del mod">
          <ac:chgData name="Jason Jia" userId="f6ce0aa3-8851-483f-8604-c52a2d3a1c4d" providerId="ADAL" clId="{14269717-4718-AF46-8776-8684A7C744B2}" dt="2023-12-08T13:11:16.493" v="2345" actId="478"/>
          <ac:picMkLst>
            <pc:docMk/>
            <pc:sldMk cId="2851156" sldId="1730"/>
            <ac:picMk id="7" creationId="{6A9B113F-CC72-0ECB-66DC-F6773F225E6C}"/>
          </ac:picMkLst>
        </pc:picChg>
        <pc:picChg chg="add mod">
          <ac:chgData name="Jason Jia" userId="f6ce0aa3-8851-483f-8604-c52a2d3a1c4d" providerId="ADAL" clId="{14269717-4718-AF46-8776-8684A7C744B2}" dt="2023-12-08T13:11:22.238" v="2347" actId="1076"/>
          <ac:picMkLst>
            <pc:docMk/>
            <pc:sldMk cId="2851156" sldId="1730"/>
            <ac:picMk id="8" creationId="{2FD48B08-A487-6961-8214-F500F5B92A0E}"/>
          </ac:picMkLst>
        </pc:picChg>
      </pc:sldChg>
      <pc:sldChg chg="add del">
        <pc:chgData name="Jason Jia" userId="f6ce0aa3-8851-483f-8604-c52a2d3a1c4d" providerId="ADAL" clId="{14269717-4718-AF46-8776-8684A7C744B2}" dt="2023-12-05T21:16:56.402" v="1417" actId="2696"/>
        <pc:sldMkLst>
          <pc:docMk/>
          <pc:sldMk cId="876694215" sldId="1730"/>
        </pc:sldMkLst>
      </pc:sldChg>
      <pc:sldChg chg="addSp modSp add del mod">
        <pc:chgData name="Jason Jia" userId="f6ce0aa3-8851-483f-8604-c52a2d3a1c4d" providerId="ADAL" clId="{14269717-4718-AF46-8776-8684A7C744B2}" dt="2023-12-08T13:20:17.024" v="2455" actId="14100"/>
        <pc:sldMkLst>
          <pc:docMk/>
          <pc:sldMk cId="1844829379" sldId="1731"/>
        </pc:sldMkLst>
        <pc:spChg chg="mod">
          <ac:chgData name="Jason Jia" userId="f6ce0aa3-8851-483f-8604-c52a2d3a1c4d" providerId="ADAL" clId="{14269717-4718-AF46-8776-8684A7C744B2}" dt="2023-12-08T13:15:47.357" v="2394"/>
          <ac:spMkLst>
            <pc:docMk/>
            <pc:sldMk cId="1844829379" sldId="1731"/>
            <ac:spMk id="4" creationId="{1CD9DFBE-E9E1-88B2-A7BD-1693A7A68B2A}"/>
          </ac:spMkLst>
        </pc:spChg>
        <pc:spChg chg="add mod">
          <ac:chgData name="Jason Jia" userId="f6ce0aa3-8851-483f-8604-c52a2d3a1c4d" providerId="ADAL" clId="{14269717-4718-AF46-8776-8684A7C744B2}" dt="2023-12-08T13:20:17.024" v="2455" actId="14100"/>
          <ac:spMkLst>
            <pc:docMk/>
            <pc:sldMk cId="1844829379" sldId="1731"/>
            <ac:spMk id="5" creationId="{A3DB9D89-4B1E-F6BB-2CF7-9C9053C45AE5}"/>
          </ac:spMkLst>
        </pc:spChg>
      </pc:sldChg>
      <pc:sldChg chg="add del">
        <pc:chgData name="Jason Jia" userId="f6ce0aa3-8851-483f-8604-c52a2d3a1c4d" providerId="ADAL" clId="{14269717-4718-AF46-8776-8684A7C744B2}" dt="2023-12-05T21:16:22.033" v="1406"/>
        <pc:sldMkLst>
          <pc:docMk/>
          <pc:sldMk cId="2921638489" sldId="1731"/>
        </pc:sldMkLst>
      </pc:sldChg>
      <pc:sldChg chg="modSp add mod">
        <pc:chgData name="Jason Jia" userId="f6ce0aa3-8851-483f-8604-c52a2d3a1c4d" providerId="ADAL" clId="{14269717-4718-AF46-8776-8684A7C744B2}" dt="2023-12-05T21:19:30.645" v="1607" actId="20577"/>
        <pc:sldMkLst>
          <pc:docMk/>
          <pc:sldMk cId="2835376115" sldId="1732"/>
        </pc:sldMkLst>
        <pc:spChg chg="mod">
          <ac:chgData name="Jason Jia" userId="f6ce0aa3-8851-483f-8604-c52a2d3a1c4d" providerId="ADAL" clId="{14269717-4718-AF46-8776-8684A7C744B2}" dt="2023-12-05T21:19:30.645" v="1607" actId="20577"/>
          <ac:spMkLst>
            <pc:docMk/>
            <pc:sldMk cId="2835376115" sldId="1732"/>
            <ac:spMk id="4" creationId="{1CD9DFBE-E9E1-88B2-A7BD-1693A7A68B2A}"/>
          </ac:spMkLst>
        </pc:spChg>
      </pc:sldChg>
      <pc:sldChg chg="modSp add mod">
        <pc:chgData name="Jason Jia" userId="f6ce0aa3-8851-483f-8604-c52a2d3a1c4d" providerId="ADAL" clId="{14269717-4718-AF46-8776-8684A7C744B2}" dt="2023-12-08T13:14:49.711" v="2388" actId="1076"/>
        <pc:sldMkLst>
          <pc:docMk/>
          <pc:sldMk cId="3973085908" sldId="1733"/>
        </pc:sldMkLst>
        <pc:spChg chg="mod">
          <ac:chgData name="Jason Jia" userId="f6ce0aa3-8851-483f-8604-c52a2d3a1c4d" providerId="ADAL" clId="{14269717-4718-AF46-8776-8684A7C744B2}" dt="2023-12-05T21:20:29.248" v="1820" actId="20577"/>
          <ac:spMkLst>
            <pc:docMk/>
            <pc:sldMk cId="3973085908" sldId="1733"/>
            <ac:spMk id="4" creationId="{1CD9DFBE-E9E1-88B2-A7BD-1693A7A68B2A}"/>
          </ac:spMkLst>
        </pc:spChg>
        <pc:spChg chg="mod">
          <ac:chgData name="Jason Jia" userId="f6ce0aa3-8851-483f-8604-c52a2d3a1c4d" providerId="ADAL" clId="{14269717-4718-AF46-8776-8684A7C744B2}" dt="2023-12-08T13:14:49.711" v="2388" actId="1076"/>
          <ac:spMkLst>
            <pc:docMk/>
            <pc:sldMk cId="3973085908" sldId="1733"/>
            <ac:spMk id="5" creationId="{268A5E7D-0601-0037-5EC9-278F37353CF0}"/>
          </ac:spMkLst>
        </pc:spChg>
      </pc:sldChg>
      <pc:sldChg chg="addSp delSp modSp add del mod">
        <pc:chgData name="Jason Jia" userId="f6ce0aa3-8851-483f-8604-c52a2d3a1c4d" providerId="ADAL" clId="{14269717-4718-AF46-8776-8684A7C744B2}" dt="2023-12-08T13:30:54.321" v="2719" actId="2696"/>
        <pc:sldMkLst>
          <pc:docMk/>
          <pc:sldMk cId="113715673" sldId="1734"/>
        </pc:sldMkLst>
        <pc:spChg chg="mod">
          <ac:chgData name="Jason Jia" userId="f6ce0aa3-8851-483f-8604-c52a2d3a1c4d" providerId="ADAL" clId="{14269717-4718-AF46-8776-8684A7C744B2}" dt="2023-12-05T21:20:40.124" v="1851" actId="5793"/>
          <ac:spMkLst>
            <pc:docMk/>
            <pc:sldMk cId="113715673" sldId="1734"/>
            <ac:spMk id="4" creationId="{1CD9DFBE-E9E1-88B2-A7BD-1693A7A68B2A}"/>
          </ac:spMkLst>
        </pc:spChg>
        <pc:picChg chg="add del mod">
          <ac:chgData name="Jason Jia" userId="f6ce0aa3-8851-483f-8604-c52a2d3a1c4d" providerId="ADAL" clId="{14269717-4718-AF46-8776-8684A7C744B2}" dt="2023-12-08T13:30:01.658" v="2705" actId="21"/>
          <ac:picMkLst>
            <pc:docMk/>
            <pc:sldMk cId="113715673" sldId="1734"/>
            <ac:picMk id="5" creationId="{71FBE831-8894-DC92-3148-FE3C55D23C0E}"/>
          </ac:picMkLst>
        </pc:picChg>
        <pc:picChg chg="add del mod">
          <ac:chgData name="Jason Jia" userId="f6ce0aa3-8851-483f-8604-c52a2d3a1c4d" providerId="ADAL" clId="{14269717-4718-AF46-8776-8684A7C744B2}" dt="2023-12-07T04:34:20.238" v="2081" actId="478"/>
          <ac:picMkLst>
            <pc:docMk/>
            <pc:sldMk cId="113715673" sldId="1734"/>
            <ac:picMk id="7" creationId="{267ACBD7-1BD8-E69C-EC03-3337AB93B36A}"/>
          </ac:picMkLst>
        </pc:picChg>
        <pc:picChg chg="add del mod">
          <ac:chgData name="Jason Jia" userId="f6ce0aa3-8851-483f-8604-c52a2d3a1c4d" providerId="ADAL" clId="{14269717-4718-AF46-8776-8684A7C744B2}" dt="2023-12-07T04:34:19.603" v="2080" actId="478"/>
          <ac:picMkLst>
            <pc:docMk/>
            <pc:sldMk cId="113715673" sldId="1734"/>
            <ac:picMk id="9" creationId="{6EFE3F0C-CF49-F3E8-E88B-22EB16C23EEF}"/>
          </ac:picMkLst>
        </pc:picChg>
      </pc:sldChg>
      <pc:sldChg chg="addSp delSp modSp add mod">
        <pc:chgData name="Jason Jia" userId="f6ce0aa3-8851-483f-8604-c52a2d3a1c4d" providerId="ADAL" clId="{14269717-4718-AF46-8776-8684A7C744B2}" dt="2023-12-08T13:50:36.975" v="3198" actId="20577"/>
        <pc:sldMkLst>
          <pc:docMk/>
          <pc:sldMk cId="3517433182" sldId="1735"/>
        </pc:sldMkLst>
        <pc:spChg chg="add del">
          <ac:chgData name="Jason Jia" userId="f6ce0aa3-8851-483f-8604-c52a2d3a1c4d" providerId="ADAL" clId="{14269717-4718-AF46-8776-8684A7C744B2}" dt="2023-12-05T22:56:35.750" v="2053"/>
          <ac:spMkLst>
            <pc:docMk/>
            <pc:sldMk cId="3517433182" sldId="1735"/>
            <ac:spMk id="2" creationId="{2D4A9C1B-6849-47B6-694D-1E68662FADA2}"/>
          </ac:spMkLst>
        </pc:spChg>
        <pc:spChg chg="add del">
          <ac:chgData name="Jason Jia" userId="f6ce0aa3-8851-483f-8604-c52a2d3a1c4d" providerId="ADAL" clId="{14269717-4718-AF46-8776-8684A7C744B2}" dt="2023-12-08T13:44:22.076" v="2846"/>
          <ac:spMkLst>
            <pc:docMk/>
            <pc:sldMk cId="3517433182" sldId="1735"/>
            <ac:spMk id="2" creationId="{ED357430-A0A7-427D-A37B-7A856594CD8E}"/>
          </ac:spMkLst>
        </pc:spChg>
        <pc:spChg chg="mod">
          <ac:chgData name="Jason Jia" userId="f6ce0aa3-8851-483f-8604-c52a2d3a1c4d" providerId="ADAL" clId="{14269717-4718-AF46-8776-8684A7C744B2}" dt="2023-12-08T13:50:36.975" v="3198" actId="20577"/>
          <ac:spMkLst>
            <pc:docMk/>
            <pc:sldMk cId="3517433182" sldId="1735"/>
            <ac:spMk id="4" creationId="{1CD9DFBE-E9E1-88B2-A7BD-1693A7A68B2A}"/>
          </ac:spMkLst>
        </pc:spChg>
        <pc:picChg chg="add del mod">
          <ac:chgData name="Jason Jia" userId="f6ce0aa3-8851-483f-8604-c52a2d3a1c4d" providerId="ADAL" clId="{14269717-4718-AF46-8776-8684A7C744B2}" dt="2023-12-08T13:48:58.024" v="3088" actId="478"/>
          <ac:picMkLst>
            <pc:docMk/>
            <pc:sldMk cId="3517433182" sldId="1735"/>
            <ac:picMk id="5" creationId="{8E527C3C-7DCE-17D4-42A8-CAEAC2CB5E96}"/>
          </ac:picMkLst>
        </pc:picChg>
        <pc:picChg chg="add mod modCrop">
          <ac:chgData name="Jason Jia" userId="f6ce0aa3-8851-483f-8604-c52a2d3a1c4d" providerId="ADAL" clId="{14269717-4718-AF46-8776-8684A7C744B2}" dt="2023-12-08T13:49:36.697" v="3103" actId="1036"/>
          <ac:picMkLst>
            <pc:docMk/>
            <pc:sldMk cId="3517433182" sldId="1735"/>
            <ac:picMk id="6" creationId="{A662D41A-5A66-12F4-73BF-7ECE180CBA85}"/>
          </ac:picMkLst>
        </pc:picChg>
      </pc:sldChg>
      <pc:sldChg chg="addSp delSp modSp add del mod">
        <pc:chgData name="Jason Jia" userId="f6ce0aa3-8851-483f-8604-c52a2d3a1c4d" providerId="ADAL" clId="{14269717-4718-AF46-8776-8684A7C744B2}" dt="2023-12-08T12:52:53.551" v="2105" actId="2696"/>
        <pc:sldMkLst>
          <pc:docMk/>
          <pc:sldMk cId="1109555925" sldId="1736"/>
        </pc:sldMkLst>
        <pc:picChg chg="del">
          <ac:chgData name="Jason Jia" userId="f6ce0aa3-8851-483f-8604-c52a2d3a1c4d" providerId="ADAL" clId="{14269717-4718-AF46-8776-8684A7C744B2}" dt="2023-12-05T22:50:45.317" v="1964" actId="478"/>
          <ac:picMkLst>
            <pc:docMk/>
            <pc:sldMk cId="1109555925" sldId="1736"/>
            <ac:picMk id="5" creationId="{FB7D6FA6-8B54-539A-ECD1-0B8DB0264D3B}"/>
          </ac:picMkLst>
        </pc:picChg>
        <pc:picChg chg="add del mod">
          <ac:chgData name="Jason Jia" userId="f6ce0aa3-8851-483f-8604-c52a2d3a1c4d" providerId="ADAL" clId="{14269717-4718-AF46-8776-8684A7C744B2}" dt="2023-12-05T22:51:14.860" v="1974" actId="1076"/>
          <ac:picMkLst>
            <pc:docMk/>
            <pc:sldMk cId="1109555925" sldId="1736"/>
            <ac:picMk id="6" creationId="{826B8694-B305-6C63-5B3F-B6F847FB8CB7}"/>
          </ac:picMkLst>
        </pc:picChg>
        <pc:picChg chg="mod modCrop">
          <ac:chgData name="Jason Jia" userId="f6ce0aa3-8851-483f-8604-c52a2d3a1c4d" providerId="ADAL" clId="{14269717-4718-AF46-8776-8684A7C744B2}" dt="2023-12-05T22:51:17.414" v="1975" actId="1076"/>
          <ac:picMkLst>
            <pc:docMk/>
            <pc:sldMk cId="1109555925" sldId="1736"/>
            <ac:picMk id="7" creationId="{B937609F-A5A5-03DF-6762-06CA2F96B5CF}"/>
          </ac:picMkLst>
        </pc:picChg>
        <pc:cxnChg chg="add mod">
          <ac:chgData name="Jason Jia" userId="f6ce0aa3-8851-483f-8604-c52a2d3a1c4d" providerId="ADAL" clId="{14269717-4718-AF46-8776-8684A7C744B2}" dt="2023-12-05T22:52:02.680" v="1988" actId="14100"/>
          <ac:cxnSpMkLst>
            <pc:docMk/>
            <pc:sldMk cId="1109555925" sldId="1736"/>
            <ac:cxnSpMk id="8" creationId="{DBDC5E46-1B96-A1CE-69F4-1D39B4B49D8E}"/>
          </ac:cxnSpMkLst>
        </pc:cxnChg>
        <pc:cxnChg chg="add mod">
          <ac:chgData name="Jason Jia" userId="f6ce0aa3-8851-483f-8604-c52a2d3a1c4d" providerId="ADAL" clId="{14269717-4718-AF46-8776-8684A7C744B2}" dt="2023-12-05T22:52:17.020" v="1992" actId="14100"/>
          <ac:cxnSpMkLst>
            <pc:docMk/>
            <pc:sldMk cId="1109555925" sldId="1736"/>
            <ac:cxnSpMk id="10" creationId="{B15C7882-37E8-3432-F06F-3EE7E727A657}"/>
          </ac:cxnSpMkLst>
        </pc:cxnChg>
        <pc:cxnChg chg="add mod">
          <ac:chgData name="Jason Jia" userId="f6ce0aa3-8851-483f-8604-c52a2d3a1c4d" providerId="ADAL" clId="{14269717-4718-AF46-8776-8684A7C744B2}" dt="2023-12-05T22:52:33.760" v="1995" actId="14100"/>
          <ac:cxnSpMkLst>
            <pc:docMk/>
            <pc:sldMk cId="1109555925" sldId="1736"/>
            <ac:cxnSpMk id="13" creationId="{9EDC31EC-BEA7-2812-7BC1-2558A2EBB982}"/>
          </ac:cxnSpMkLst>
        </pc:cxnChg>
        <pc:cxnChg chg="add mod">
          <ac:chgData name="Jason Jia" userId="f6ce0aa3-8851-483f-8604-c52a2d3a1c4d" providerId="ADAL" clId="{14269717-4718-AF46-8776-8684A7C744B2}" dt="2023-12-05T22:52:37.163" v="1997" actId="1076"/>
          <ac:cxnSpMkLst>
            <pc:docMk/>
            <pc:sldMk cId="1109555925" sldId="1736"/>
            <ac:cxnSpMk id="15" creationId="{76C397DD-03FC-1DD4-0273-0CACE0E627B2}"/>
          </ac:cxnSpMkLst>
        </pc:cxnChg>
      </pc:sldChg>
      <pc:sldChg chg="new del">
        <pc:chgData name="Jason Jia" userId="f6ce0aa3-8851-483f-8604-c52a2d3a1c4d" providerId="ADAL" clId="{14269717-4718-AF46-8776-8684A7C744B2}" dt="2023-12-05T22:50:39.070" v="1959" actId="680"/>
        <pc:sldMkLst>
          <pc:docMk/>
          <pc:sldMk cId="2152146421" sldId="1736"/>
        </pc:sldMkLst>
      </pc:sldChg>
      <pc:sldChg chg="delSp modSp add del mod">
        <pc:chgData name="Jason Jia" userId="f6ce0aa3-8851-483f-8604-c52a2d3a1c4d" providerId="ADAL" clId="{14269717-4718-AF46-8776-8684A7C744B2}" dt="2023-12-08T13:32:12.723" v="2754" actId="2696"/>
        <pc:sldMkLst>
          <pc:docMk/>
          <pc:sldMk cId="3799926748" sldId="1737"/>
        </pc:sldMkLst>
        <pc:picChg chg="del">
          <ac:chgData name="Jason Jia" userId="f6ce0aa3-8851-483f-8604-c52a2d3a1c4d" providerId="ADAL" clId="{14269717-4718-AF46-8776-8684A7C744B2}" dt="2023-12-07T04:34:18.711" v="2079" actId="478"/>
          <ac:picMkLst>
            <pc:docMk/>
            <pc:sldMk cId="3799926748" sldId="1737"/>
            <ac:picMk id="5" creationId="{71FBE831-8894-DC92-3148-FE3C55D23C0E}"/>
          </ac:picMkLst>
        </pc:picChg>
        <pc:picChg chg="del">
          <ac:chgData name="Jason Jia" userId="f6ce0aa3-8851-483f-8604-c52a2d3a1c4d" providerId="ADAL" clId="{14269717-4718-AF46-8776-8684A7C744B2}" dt="2023-12-08T13:31:49.025" v="2745" actId="21"/>
          <ac:picMkLst>
            <pc:docMk/>
            <pc:sldMk cId="3799926748" sldId="1737"/>
            <ac:picMk id="7" creationId="{267ACBD7-1BD8-E69C-EC03-3337AB93B36A}"/>
          </ac:picMkLst>
        </pc:picChg>
        <pc:picChg chg="del mod">
          <ac:chgData name="Jason Jia" userId="f6ce0aa3-8851-483f-8604-c52a2d3a1c4d" providerId="ADAL" clId="{14269717-4718-AF46-8776-8684A7C744B2}" dt="2023-12-07T04:34:15.512" v="2078" actId="478"/>
          <ac:picMkLst>
            <pc:docMk/>
            <pc:sldMk cId="3799926748" sldId="1737"/>
            <ac:picMk id="9" creationId="{6EFE3F0C-CF49-F3E8-E88B-22EB16C23EEF}"/>
          </ac:picMkLst>
        </pc:picChg>
      </pc:sldChg>
      <pc:sldChg chg="addSp delSp modSp add mod ord">
        <pc:chgData name="Jason Jia" userId="f6ce0aa3-8851-483f-8604-c52a2d3a1c4d" providerId="ADAL" clId="{14269717-4718-AF46-8776-8684A7C744B2}" dt="2023-12-08T13:29:17.275" v="2624" actId="20577"/>
        <pc:sldMkLst>
          <pc:docMk/>
          <pc:sldMk cId="5696984" sldId="1738"/>
        </pc:sldMkLst>
        <pc:spChg chg="add mod">
          <ac:chgData name="Jason Jia" userId="f6ce0aa3-8851-483f-8604-c52a2d3a1c4d" providerId="ADAL" clId="{14269717-4718-AF46-8776-8684A7C744B2}" dt="2023-12-08T13:29:04.427" v="2615" actId="113"/>
          <ac:spMkLst>
            <pc:docMk/>
            <pc:sldMk cId="5696984" sldId="1738"/>
            <ac:spMk id="2" creationId="{86223C47-796A-F538-C098-13D070342BB1}"/>
          </ac:spMkLst>
        </pc:spChg>
        <pc:spChg chg="mod">
          <ac:chgData name="Jason Jia" userId="f6ce0aa3-8851-483f-8604-c52a2d3a1c4d" providerId="ADAL" clId="{14269717-4718-AF46-8776-8684A7C744B2}" dt="2023-12-08T13:29:17.275" v="2624" actId="20577"/>
          <ac:spMkLst>
            <pc:docMk/>
            <pc:sldMk cId="5696984" sldId="1738"/>
            <ac:spMk id="4" creationId="{1CD9DFBE-E9E1-88B2-A7BD-1693A7A68B2A}"/>
          </ac:spMkLst>
        </pc:spChg>
        <pc:picChg chg="del">
          <ac:chgData name="Jason Jia" userId="f6ce0aa3-8851-483f-8604-c52a2d3a1c4d" providerId="ADAL" clId="{14269717-4718-AF46-8776-8684A7C744B2}" dt="2023-12-07T04:34:11.579" v="2075" actId="478"/>
          <ac:picMkLst>
            <pc:docMk/>
            <pc:sldMk cId="5696984" sldId="1738"/>
            <ac:picMk id="5" creationId="{71FBE831-8894-DC92-3148-FE3C55D23C0E}"/>
          </ac:picMkLst>
        </pc:picChg>
        <pc:picChg chg="del">
          <ac:chgData name="Jason Jia" userId="f6ce0aa3-8851-483f-8604-c52a2d3a1c4d" providerId="ADAL" clId="{14269717-4718-AF46-8776-8684A7C744B2}" dt="2023-12-07T04:34:10.524" v="2074" actId="478"/>
          <ac:picMkLst>
            <pc:docMk/>
            <pc:sldMk cId="5696984" sldId="1738"/>
            <ac:picMk id="7" creationId="{267ACBD7-1BD8-E69C-EC03-3337AB93B36A}"/>
          </ac:picMkLst>
        </pc:picChg>
        <pc:picChg chg="mod">
          <ac:chgData name="Jason Jia" userId="f6ce0aa3-8851-483f-8604-c52a2d3a1c4d" providerId="ADAL" clId="{14269717-4718-AF46-8776-8684A7C744B2}" dt="2023-12-08T13:29:09.333" v="2618" actId="1038"/>
          <ac:picMkLst>
            <pc:docMk/>
            <pc:sldMk cId="5696984" sldId="1738"/>
            <ac:picMk id="9" creationId="{6EFE3F0C-CF49-F3E8-E88B-22EB16C23EEF}"/>
          </ac:picMkLst>
        </pc:picChg>
      </pc:sldChg>
      <pc:sldChg chg="delSp mod">
        <pc:chgData name="Jason Jia" userId="f6ce0aa3-8851-483f-8604-c52a2d3a1c4d" providerId="ADAL" clId="{14269717-4718-AF46-8776-8684A7C744B2}" dt="2023-12-08T13:54:01.256" v="3202" actId="478"/>
        <pc:sldMkLst>
          <pc:docMk/>
          <pc:sldMk cId="1322739115" sldId="1739"/>
        </pc:sldMkLst>
        <pc:spChg chg="del">
          <ac:chgData name="Jason Jia" userId="f6ce0aa3-8851-483f-8604-c52a2d3a1c4d" providerId="ADAL" clId="{14269717-4718-AF46-8776-8684A7C744B2}" dt="2023-12-08T13:54:01.256" v="3202" actId="478"/>
          <ac:spMkLst>
            <pc:docMk/>
            <pc:sldMk cId="1322739115" sldId="1739"/>
            <ac:spMk id="3" creationId="{8F621D33-52B1-AB59-834B-DF3FF287C454}"/>
          </ac:spMkLst>
        </pc:spChg>
      </pc:sldChg>
      <pc:sldChg chg="delSp modSp mod">
        <pc:chgData name="Jason Jia" userId="f6ce0aa3-8851-483f-8604-c52a2d3a1c4d" providerId="ADAL" clId="{14269717-4718-AF46-8776-8684A7C744B2}" dt="2023-12-08T13:14:45.416" v="2386" actId="478"/>
        <pc:sldMkLst>
          <pc:docMk/>
          <pc:sldMk cId="2478215812" sldId="1740"/>
        </pc:sldMkLst>
        <pc:spChg chg="mod">
          <ac:chgData name="Jason Jia" userId="f6ce0aa3-8851-483f-8604-c52a2d3a1c4d" providerId="ADAL" clId="{14269717-4718-AF46-8776-8684A7C744B2}" dt="2023-12-08T13:13:25.038" v="2383" actId="20577"/>
          <ac:spMkLst>
            <pc:docMk/>
            <pc:sldMk cId="2478215812" sldId="1740"/>
            <ac:spMk id="2" creationId="{408472CE-C6E0-5737-0725-F00C4799FAB6}"/>
          </ac:spMkLst>
        </pc:spChg>
        <pc:spChg chg="del">
          <ac:chgData name="Jason Jia" userId="f6ce0aa3-8851-483f-8604-c52a2d3a1c4d" providerId="ADAL" clId="{14269717-4718-AF46-8776-8684A7C744B2}" dt="2023-12-08T13:14:45.416" v="2386" actId="478"/>
          <ac:spMkLst>
            <pc:docMk/>
            <pc:sldMk cId="2478215812" sldId="1740"/>
            <ac:spMk id="8" creationId="{F706390E-85B3-6A23-2244-3D6611D8430F}"/>
          </ac:spMkLst>
        </pc:spChg>
        <pc:spChg chg="mod">
          <ac:chgData name="Jason Jia" userId="f6ce0aa3-8851-483f-8604-c52a2d3a1c4d" providerId="ADAL" clId="{14269717-4718-AF46-8776-8684A7C744B2}" dt="2023-12-08T12:51:38.604" v="2089" actId="27636"/>
          <ac:spMkLst>
            <pc:docMk/>
            <pc:sldMk cId="2478215812" sldId="1740"/>
            <ac:spMk id="12" creationId="{76C349F7-CEB3-FF6F-6E35-99540B8006BB}"/>
          </ac:spMkLst>
        </pc:spChg>
      </pc:sldChg>
      <pc:sldChg chg="delSp modSp mod">
        <pc:chgData name="Jason Jia" userId="f6ce0aa3-8851-483f-8604-c52a2d3a1c4d" providerId="ADAL" clId="{14269717-4718-AF46-8776-8684A7C744B2}" dt="2023-12-08T13:53:55.632" v="3201" actId="478"/>
        <pc:sldMkLst>
          <pc:docMk/>
          <pc:sldMk cId="86505785" sldId="1741"/>
        </pc:sldMkLst>
        <pc:spChg chg="mod">
          <ac:chgData name="Jason Jia" userId="f6ce0aa3-8851-483f-8604-c52a2d3a1c4d" providerId="ADAL" clId="{14269717-4718-AF46-8776-8684A7C744B2}" dt="2023-12-08T13:53:33.434" v="3200" actId="207"/>
          <ac:spMkLst>
            <pc:docMk/>
            <pc:sldMk cId="86505785" sldId="1741"/>
            <ac:spMk id="2" creationId="{5C530D35-DEB1-44CB-8450-AEB2C21B4699}"/>
          </ac:spMkLst>
        </pc:spChg>
        <pc:spChg chg="del">
          <ac:chgData name="Jason Jia" userId="f6ce0aa3-8851-483f-8604-c52a2d3a1c4d" providerId="ADAL" clId="{14269717-4718-AF46-8776-8684A7C744B2}" dt="2023-12-08T13:53:55.632" v="3201" actId="478"/>
          <ac:spMkLst>
            <pc:docMk/>
            <pc:sldMk cId="86505785" sldId="1741"/>
            <ac:spMk id="3" creationId="{63942BEE-24E6-705C-F62B-324400288851}"/>
          </ac:spMkLst>
        </pc:spChg>
      </pc:sldChg>
      <pc:sldChg chg="delSp modSp add mod">
        <pc:chgData name="Jason Jia" userId="f6ce0aa3-8851-483f-8604-c52a2d3a1c4d" providerId="ADAL" clId="{14269717-4718-AF46-8776-8684A7C744B2}" dt="2023-12-08T13:14:39.881" v="2385" actId="1076"/>
        <pc:sldMkLst>
          <pc:docMk/>
          <pc:sldMk cId="3716319761" sldId="1742"/>
        </pc:sldMkLst>
        <pc:picChg chg="del">
          <ac:chgData name="Jason Jia" userId="f6ce0aa3-8851-483f-8604-c52a2d3a1c4d" providerId="ADAL" clId="{14269717-4718-AF46-8776-8684A7C744B2}" dt="2023-12-08T13:11:11.815" v="2342" actId="478"/>
          <ac:picMkLst>
            <pc:docMk/>
            <pc:sldMk cId="3716319761" sldId="1742"/>
            <ac:picMk id="6" creationId="{ACF13543-AA08-E4A2-C18A-787F1076E449}"/>
          </ac:picMkLst>
        </pc:picChg>
        <pc:picChg chg="mod modCrop">
          <ac:chgData name="Jason Jia" userId="f6ce0aa3-8851-483f-8604-c52a2d3a1c4d" providerId="ADAL" clId="{14269717-4718-AF46-8776-8684A7C744B2}" dt="2023-12-08T13:14:39.881" v="2385" actId="1076"/>
          <ac:picMkLst>
            <pc:docMk/>
            <pc:sldMk cId="3716319761" sldId="1742"/>
            <ac:picMk id="7" creationId="{6A9B113F-CC72-0ECB-66DC-F6773F225E6C}"/>
          </ac:picMkLst>
        </pc:picChg>
        <pc:picChg chg="del">
          <ac:chgData name="Jason Jia" userId="f6ce0aa3-8851-483f-8604-c52a2d3a1c4d" providerId="ADAL" clId="{14269717-4718-AF46-8776-8684A7C744B2}" dt="2023-12-08T13:11:10.736" v="2341" actId="478"/>
          <ac:picMkLst>
            <pc:docMk/>
            <pc:sldMk cId="3716319761" sldId="1742"/>
            <ac:picMk id="8" creationId="{2FD48B08-A487-6961-8214-F500F5B92A0E}"/>
          </ac:picMkLst>
        </pc:picChg>
      </pc:sldChg>
      <pc:sldChg chg="delSp modSp add mod">
        <pc:chgData name="Jason Jia" userId="f6ce0aa3-8851-483f-8604-c52a2d3a1c4d" providerId="ADAL" clId="{14269717-4718-AF46-8776-8684A7C744B2}" dt="2023-12-08T13:12:20.978" v="2354" actId="1076"/>
        <pc:sldMkLst>
          <pc:docMk/>
          <pc:sldMk cId="3497146787" sldId="1743"/>
        </pc:sldMkLst>
        <pc:picChg chg="mod modCrop">
          <ac:chgData name="Jason Jia" userId="f6ce0aa3-8851-483f-8604-c52a2d3a1c4d" providerId="ADAL" clId="{14269717-4718-AF46-8776-8684A7C744B2}" dt="2023-12-08T13:12:20.978" v="2354" actId="1076"/>
          <ac:picMkLst>
            <pc:docMk/>
            <pc:sldMk cId="3497146787" sldId="1743"/>
            <ac:picMk id="6" creationId="{ACF13543-AA08-E4A2-C18A-787F1076E449}"/>
          </ac:picMkLst>
        </pc:picChg>
        <pc:picChg chg="del">
          <ac:chgData name="Jason Jia" userId="f6ce0aa3-8851-483f-8604-c52a2d3a1c4d" providerId="ADAL" clId="{14269717-4718-AF46-8776-8684A7C744B2}" dt="2023-12-08T13:11:14.084" v="2343" actId="478"/>
          <ac:picMkLst>
            <pc:docMk/>
            <pc:sldMk cId="3497146787" sldId="1743"/>
            <ac:picMk id="7" creationId="{6A9B113F-CC72-0ECB-66DC-F6773F225E6C}"/>
          </ac:picMkLst>
        </pc:picChg>
        <pc:picChg chg="del">
          <ac:chgData name="Jason Jia" userId="f6ce0aa3-8851-483f-8604-c52a2d3a1c4d" providerId="ADAL" clId="{14269717-4718-AF46-8776-8684A7C744B2}" dt="2023-12-08T13:11:08.992" v="2340" actId="478"/>
          <ac:picMkLst>
            <pc:docMk/>
            <pc:sldMk cId="3497146787" sldId="1743"/>
            <ac:picMk id="8" creationId="{2FD48B08-A487-6961-8214-F500F5B92A0E}"/>
          </ac:picMkLst>
        </pc:picChg>
      </pc:sldChg>
      <pc:sldChg chg="addSp delSp modSp add mod ord">
        <pc:chgData name="Jason Jia" userId="f6ce0aa3-8851-483f-8604-c52a2d3a1c4d" providerId="ADAL" clId="{14269717-4718-AF46-8776-8684A7C744B2}" dt="2023-12-08T13:34:27.192" v="2842" actId="113"/>
        <pc:sldMkLst>
          <pc:docMk/>
          <pc:sldMk cId="2421361401" sldId="1744"/>
        </pc:sldMkLst>
        <pc:spChg chg="mod">
          <ac:chgData name="Jason Jia" userId="f6ce0aa3-8851-483f-8604-c52a2d3a1c4d" providerId="ADAL" clId="{14269717-4718-AF46-8776-8684A7C744B2}" dt="2023-12-08T13:34:27.192" v="2842" actId="113"/>
          <ac:spMkLst>
            <pc:docMk/>
            <pc:sldMk cId="2421361401" sldId="1744"/>
            <ac:spMk id="2" creationId="{86223C47-796A-F538-C098-13D070342BB1}"/>
          </ac:spMkLst>
        </pc:spChg>
        <pc:spChg chg="mod">
          <ac:chgData name="Jason Jia" userId="f6ce0aa3-8851-483f-8604-c52a2d3a1c4d" providerId="ADAL" clId="{14269717-4718-AF46-8776-8684A7C744B2}" dt="2023-12-08T13:31:47.184" v="2744"/>
          <ac:spMkLst>
            <pc:docMk/>
            <pc:sldMk cId="2421361401" sldId="1744"/>
            <ac:spMk id="4" creationId="{1CD9DFBE-E9E1-88B2-A7BD-1693A7A68B2A}"/>
          </ac:spMkLst>
        </pc:spChg>
        <pc:picChg chg="add mod">
          <ac:chgData name="Jason Jia" userId="f6ce0aa3-8851-483f-8604-c52a2d3a1c4d" providerId="ADAL" clId="{14269717-4718-AF46-8776-8684A7C744B2}" dt="2023-12-08T13:30:23.066" v="2715" actId="1036"/>
          <ac:picMkLst>
            <pc:docMk/>
            <pc:sldMk cId="2421361401" sldId="1744"/>
            <ac:picMk id="5" creationId="{C0931892-E1D6-F225-2D3B-92BF6530D3EB}"/>
          </ac:picMkLst>
        </pc:picChg>
        <pc:picChg chg="add del mod">
          <ac:chgData name="Jason Jia" userId="f6ce0aa3-8851-483f-8604-c52a2d3a1c4d" providerId="ADAL" clId="{14269717-4718-AF46-8776-8684A7C744B2}" dt="2023-12-08T13:30:40.886" v="2718" actId="478"/>
          <ac:picMkLst>
            <pc:docMk/>
            <pc:sldMk cId="2421361401" sldId="1744"/>
            <ac:picMk id="6" creationId="{D3326214-C563-C3C1-E174-F5B4D53ABB2C}"/>
          </ac:picMkLst>
        </pc:picChg>
        <pc:picChg chg="del">
          <ac:chgData name="Jason Jia" userId="f6ce0aa3-8851-483f-8604-c52a2d3a1c4d" providerId="ADAL" clId="{14269717-4718-AF46-8776-8684A7C744B2}" dt="2023-12-08T13:30:21.489" v="2710" actId="478"/>
          <ac:picMkLst>
            <pc:docMk/>
            <pc:sldMk cId="2421361401" sldId="1744"/>
            <ac:picMk id="9" creationId="{6EFE3F0C-CF49-F3E8-E88B-22EB16C23EEF}"/>
          </ac:picMkLst>
        </pc:picChg>
      </pc:sldChg>
      <pc:sldChg chg="addSp delSp modSp add del mod ord">
        <pc:chgData name="Jason Jia" userId="f6ce0aa3-8851-483f-8604-c52a2d3a1c4d" providerId="ADAL" clId="{14269717-4718-AF46-8776-8684A7C744B2}" dt="2023-12-08T13:33:06.697" v="2760" actId="113"/>
        <pc:sldMkLst>
          <pc:docMk/>
          <pc:sldMk cId="754718865" sldId="1745"/>
        </pc:sldMkLst>
        <pc:spChg chg="mod">
          <ac:chgData name="Jason Jia" userId="f6ce0aa3-8851-483f-8604-c52a2d3a1c4d" providerId="ADAL" clId="{14269717-4718-AF46-8776-8684A7C744B2}" dt="2023-12-08T13:33:06.697" v="2760" actId="113"/>
          <ac:spMkLst>
            <pc:docMk/>
            <pc:sldMk cId="754718865" sldId="1745"/>
            <ac:spMk id="2" creationId="{86223C47-796A-F538-C098-13D070342BB1}"/>
          </ac:spMkLst>
        </pc:spChg>
        <pc:spChg chg="mod">
          <ac:chgData name="Jason Jia" userId="f6ce0aa3-8851-483f-8604-c52a2d3a1c4d" providerId="ADAL" clId="{14269717-4718-AF46-8776-8684A7C744B2}" dt="2023-12-08T13:31:19.426" v="2729" actId="27636"/>
          <ac:spMkLst>
            <pc:docMk/>
            <pc:sldMk cId="754718865" sldId="1745"/>
            <ac:spMk id="4" creationId="{1CD9DFBE-E9E1-88B2-A7BD-1693A7A68B2A}"/>
          </ac:spMkLst>
        </pc:spChg>
        <pc:picChg chg="add mod">
          <ac:chgData name="Jason Jia" userId="f6ce0aa3-8851-483f-8604-c52a2d3a1c4d" providerId="ADAL" clId="{14269717-4718-AF46-8776-8684A7C744B2}" dt="2023-12-08T13:32:09.268" v="2753" actId="1037"/>
          <ac:picMkLst>
            <pc:docMk/>
            <pc:sldMk cId="754718865" sldId="1745"/>
            <ac:picMk id="5" creationId="{F5C910F9-4B06-0E0D-ECDB-87DE8E8B7226}"/>
          </ac:picMkLst>
        </pc:picChg>
        <pc:picChg chg="del">
          <ac:chgData name="Jason Jia" userId="f6ce0aa3-8851-483f-8604-c52a2d3a1c4d" providerId="ADAL" clId="{14269717-4718-AF46-8776-8684A7C744B2}" dt="2023-12-08T13:32:08.368" v="2752" actId="478"/>
          <ac:picMkLst>
            <pc:docMk/>
            <pc:sldMk cId="754718865" sldId="1745"/>
            <ac:picMk id="9" creationId="{6EFE3F0C-CF49-F3E8-E88B-22EB16C23EEF}"/>
          </ac:picMkLst>
        </pc:picChg>
      </pc:sldChg>
      <pc:sldChg chg="modSp new del mod">
        <pc:chgData name="Jason Jia" userId="f6ce0aa3-8851-483f-8604-c52a2d3a1c4d" providerId="ADAL" clId="{14269717-4718-AF46-8776-8684A7C744B2}" dt="2023-12-08T13:49:49.598" v="3104" actId="2696"/>
        <pc:sldMkLst>
          <pc:docMk/>
          <pc:sldMk cId="510693521" sldId="1746"/>
        </pc:sldMkLst>
        <pc:spChg chg="mod">
          <ac:chgData name="Jason Jia" userId="f6ce0aa3-8851-483f-8604-c52a2d3a1c4d" providerId="ADAL" clId="{14269717-4718-AF46-8776-8684A7C744B2}" dt="2023-12-08T13:36:41.552" v="2844"/>
          <ac:spMkLst>
            <pc:docMk/>
            <pc:sldMk cId="510693521" sldId="1746"/>
            <ac:spMk id="2" creationId="{29F14FE9-AAA6-9E47-FEA3-53000B20D668}"/>
          </ac:spMkLst>
        </pc:spChg>
      </pc:sldChg>
    </pc:docChg>
  </pc:docChgLst>
  <pc:docChgLst>
    <pc:chgData name="Guest User" userId="S::urn:spo:anon#1f1e5dc77ce989ece5c67b4b49cd6038b103cae2af0f04f719a9be0f64806a70::" providerId="AD" clId="Web-{8FCAF86E-AA33-471F-8ABD-DEC06FC028B6}"/>
    <pc:docChg chg="addSld delSld modSld sldOrd modSection">
      <pc:chgData name="Guest User" userId="S::urn:spo:anon#1f1e5dc77ce989ece5c67b4b49cd6038b103cae2af0f04f719a9be0f64806a70::" providerId="AD" clId="Web-{8FCAF86E-AA33-471F-8ABD-DEC06FC028B6}" dt="2023-12-07T18:17:53.164" v="1628" actId="1076"/>
      <pc:docMkLst>
        <pc:docMk/>
      </pc:docMkLst>
      <pc:sldChg chg="addSp delSp modSp del">
        <pc:chgData name="Guest User" userId="S::urn:spo:anon#1f1e5dc77ce989ece5c67b4b49cd6038b103cae2af0f04f719a9be0f64806a70::" providerId="AD" clId="Web-{8FCAF86E-AA33-471F-8ABD-DEC06FC028B6}" dt="2023-12-07T17:06:31.090" v="329"/>
        <pc:sldMkLst>
          <pc:docMk/>
          <pc:sldMk cId="2835376115" sldId="1732"/>
        </pc:sldMkLst>
        <pc:spChg chg="del">
          <ac:chgData name="Guest User" userId="S::urn:spo:anon#1f1e5dc77ce989ece5c67b4b49cd6038b103cae2af0f04f719a9be0f64806a70::" providerId="AD" clId="Web-{8FCAF86E-AA33-471F-8ABD-DEC06FC028B6}" dt="2023-12-07T17:04:12.054" v="194"/>
          <ac:spMkLst>
            <pc:docMk/>
            <pc:sldMk cId="2835376115" sldId="1732"/>
            <ac:spMk id="4" creationId="{1CD9DFBE-E9E1-88B2-A7BD-1693A7A68B2A}"/>
          </ac:spMkLst>
        </pc:spChg>
        <pc:spChg chg="add mod">
          <ac:chgData name="Guest User" userId="S::urn:spo:anon#1f1e5dc77ce989ece5c67b4b49cd6038b103cae2af0f04f719a9be0f64806a70::" providerId="AD" clId="Web-{8FCAF86E-AA33-471F-8ABD-DEC06FC028B6}" dt="2023-12-07T17:04:12.054" v="194"/>
          <ac:spMkLst>
            <pc:docMk/>
            <pc:sldMk cId="2835376115" sldId="1732"/>
            <ac:spMk id="5" creationId="{F3455B7E-55C0-EF93-A90D-B412C45598D0}"/>
          </ac:spMkLst>
        </pc:spChg>
      </pc:sldChg>
      <pc:sldChg chg="addSp modSp mod ord modClrScheme chgLayout">
        <pc:chgData name="Guest User" userId="S::urn:spo:anon#1f1e5dc77ce989ece5c67b4b49cd6038b103cae2af0f04f719a9be0f64806a70::" providerId="AD" clId="Web-{8FCAF86E-AA33-471F-8ABD-DEC06FC028B6}" dt="2023-12-07T17:55:46.566" v="973" actId="20577"/>
        <pc:sldMkLst>
          <pc:docMk/>
          <pc:sldMk cId="3973085908" sldId="1733"/>
        </pc:sldMkLst>
        <pc:spChg chg="add mod ord">
          <ac:chgData name="Guest User" userId="S::urn:spo:anon#1f1e5dc77ce989ece5c67b4b49cd6038b103cae2af0f04f719a9be0f64806a70::" providerId="AD" clId="Web-{8FCAF86E-AA33-471F-8ABD-DEC06FC028B6}" dt="2023-12-07T17:50:48.667" v="817"/>
          <ac:spMkLst>
            <pc:docMk/>
            <pc:sldMk cId="3973085908" sldId="1733"/>
            <ac:spMk id="2" creationId="{54019D96-8752-9972-528D-DC1EEFB19C37}"/>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3" creationId="{44972353-C01F-7B23-B292-DED9178DABBD}"/>
          </ac:spMkLst>
        </pc:spChg>
        <pc:spChg chg="mod ord">
          <ac:chgData name="Guest User" userId="S::urn:spo:anon#1f1e5dc77ce989ece5c67b4b49cd6038b103cae2af0f04f719a9be0f64806a70::" providerId="AD" clId="Web-{8FCAF86E-AA33-471F-8ABD-DEC06FC028B6}" dt="2023-12-07T17:50:48.667" v="817"/>
          <ac:spMkLst>
            <pc:docMk/>
            <pc:sldMk cId="3973085908" sldId="1733"/>
            <ac:spMk id="4" creationId="{1CD9DFBE-E9E1-88B2-A7BD-1693A7A68B2A}"/>
          </ac:spMkLst>
        </pc:spChg>
        <pc:spChg chg="add mod ord">
          <ac:chgData name="Guest User" userId="S::urn:spo:anon#1f1e5dc77ce989ece5c67b4b49cd6038b103cae2af0f04f719a9be0f64806a70::" providerId="AD" clId="Web-{8FCAF86E-AA33-471F-8ABD-DEC06FC028B6}" dt="2023-12-07T17:51:14.793" v="823" actId="20577"/>
          <ac:spMkLst>
            <pc:docMk/>
            <pc:sldMk cId="3973085908" sldId="1733"/>
            <ac:spMk id="5" creationId="{268A5E7D-0601-0037-5EC9-278F37353CF0}"/>
          </ac:spMkLst>
        </pc:spChg>
        <pc:spChg chg="add mod ord">
          <ac:chgData name="Guest User" userId="S::urn:spo:anon#1f1e5dc77ce989ece5c67b4b49cd6038b103cae2af0f04f719a9be0f64806a70::" providerId="AD" clId="Web-{8FCAF86E-AA33-471F-8ABD-DEC06FC028B6}" dt="2023-12-07T17:50:48.667" v="817"/>
          <ac:spMkLst>
            <pc:docMk/>
            <pc:sldMk cId="3973085908" sldId="1733"/>
            <ac:spMk id="6" creationId="{9C341343-4E60-57B4-575C-84AD9320AABC}"/>
          </ac:spMkLst>
        </pc:spChg>
        <pc:spChg chg="add mod ord">
          <ac:chgData name="Guest User" userId="S::urn:spo:anon#1f1e5dc77ce989ece5c67b4b49cd6038b103cae2af0f04f719a9be0f64806a70::" providerId="AD" clId="Web-{8FCAF86E-AA33-471F-8ABD-DEC06FC028B6}" dt="2023-12-07T17:51:37.262" v="833" actId="20577"/>
          <ac:spMkLst>
            <pc:docMk/>
            <pc:sldMk cId="3973085908" sldId="1733"/>
            <ac:spMk id="7" creationId="{71C7820D-5082-2B6B-A29F-758BBBAC425B}"/>
          </ac:spMkLst>
        </pc:spChg>
        <pc:spChg chg="add mod ord">
          <ac:chgData name="Guest User" userId="S::urn:spo:anon#1f1e5dc77ce989ece5c67b4b49cd6038b103cae2af0f04f719a9be0f64806a70::" providerId="AD" clId="Web-{8FCAF86E-AA33-471F-8ABD-DEC06FC028B6}" dt="2023-12-07T17:51:55.779" v="835" actId="20577"/>
          <ac:spMkLst>
            <pc:docMk/>
            <pc:sldMk cId="3973085908" sldId="1733"/>
            <ac:spMk id="8" creationId="{AF409802-AB20-C232-7A0E-A1EEE779F745}"/>
          </ac:spMkLst>
        </pc:spChg>
        <pc:spChg chg="add mod ord">
          <ac:chgData name="Guest User" userId="S::urn:spo:anon#1f1e5dc77ce989ece5c67b4b49cd6038b103cae2af0f04f719a9be0f64806a70::" providerId="AD" clId="Web-{8FCAF86E-AA33-471F-8ABD-DEC06FC028B6}" dt="2023-12-07T17:55:46.566" v="973" actId="20577"/>
          <ac:spMkLst>
            <pc:docMk/>
            <pc:sldMk cId="3973085908" sldId="1733"/>
            <ac:spMk id="9" creationId="{93D9FFBB-679A-10A4-288F-3FE963B5CB6F}"/>
          </ac:spMkLst>
        </pc:spChg>
      </pc:sldChg>
      <pc:sldChg chg="addSp delSp modSp new">
        <pc:chgData name="Guest User" userId="S::urn:spo:anon#1f1e5dc77ce989ece5c67b4b49cd6038b103cae2af0f04f719a9be0f64806a70::" providerId="AD" clId="Web-{8FCAF86E-AA33-471F-8ABD-DEC06FC028B6}" dt="2023-12-07T18:06:22.145" v="1231" actId="1076"/>
        <pc:sldMkLst>
          <pc:docMk/>
          <pc:sldMk cId="1322739115" sldId="1739"/>
        </pc:sldMkLst>
        <pc:spChg chg="mod">
          <ac:chgData name="Guest User" userId="S::urn:spo:anon#1f1e5dc77ce989ece5c67b4b49cd6038b103cae2af0f04f719a9be0f64806a70::" providerId="AD" clId="Web-{8FCAF86E-AA33-471F-8ABD-DEC06FC028B6}" dt="2023-12-07T18:06:16.629" v="1229" actId="20577"/>
          <ac:spMkLst>
            <pc:docMk/>
            <pc:sldMk cId="1322739115" sldId="1739"/>
            <ac:spMk id="2" creationId="{6B4900AD-48C4-DCAD-BA83-2FFB903E2A7F}"/>
          </ac:spMkLst>
        </pc:spChg>
        <pc:spChg chg="mod">
          <ac:chgData name="Guest User" userId="S::urn:spo:anon#1f1e5dc77ce989ece5c67b4b49cd6038b103cae2af0f04f719a9be0f64806a70::" providerId="AD" clId="Web-{8FCAF86E-AA33-471F-8ABD-DEC06FC028B6}" dt="2023-12-07T17:58:05.851" v="995" actId="20577"/>
          <ac:spMkLst>
            <pc:docMk/>
            <pc:sldMk cId="1322739115" sldId="1739"/>
            <ac:spMk id="5" creationId="{E4A08F78-2133-0D57-FF0F-D65057F7C36D}"/>
          </ac:spMkLst>
        </pc:spChg>
        <pc:picChg chg="add mod">
          <ac:chgData name="Guest User" userId="S::urn:spo:anon#1f1e5dc77ce989ece5c67b4b49cd6038b103cae2af0f04f719a9be0f64806a70::" providerId="AD" clId="Web-{8FCAF86E-AA33-471F-8ABD-DEC06FC028B6}" dt="2023-12-07T18:01:26.856" v="1121" actId="1076"/>
          <ac:picMkLst>
            <pc:docMk/>
            <pc:sldMk cId="1322739115" sldId="1739"/>
            <ac:picMk id="6" creationId="{A19C8C09-FF43-986F-4D9B-B736680B0403}"/>
          </ac:picMkLst>
        </pc:picChg>
        <pc:picChg chg="add mod">
          <ac:chgData name="Guest User" userId="S::urn:spo:anon#1f1e5dc77ce989ece5c67b4b49cd6038b103cae2af0f04f719a9be0f64806a70::" providerId="AD" clId="Web-{8FCAF86E-AA33-471F-8ABD-DEC06FC028B6}" dt="2023-12-07T18:02:35.842" v="1156" actId="1076"/>
          <ac:picMkLst>
            <pc:docMk/>
            <pc:sldMk cId="1322739115" sldId="1739"/>
            <ac:picMk id="7" creationId="{E513A5FA-6084-F80E-E56C-2FEA18EC6278}"/>
          </ac:picMkLst>
        </pc:picChg>
        <pc:picChg chg="add del mod">
          <ac:chgData name="Guest User" userId="S::urn:spo:anon#1f1e5dc77ce989ece5c67b4b49cd6038b103cae2af0f04f719a9be0f64806a70::" providerId="AD" clId="Web-{8FCAF86E-AA33-471F-8ABD-DEC06FC028B6}" dt="2023-12-07T18:02:47.046" v="1163"/>
          <ac:picMkLst>
            <pc:docMk/>
            <pc:sldMk cId="1322739115" sldId="1739"/>
            <ac:picMk id="8" creationId="{47A21546-F2A9-FA01-0EFA-F72ED6DC1805}"/>
          </ac:picMkLst>
        </pc:picChg>
        <pc:picChg chg="add del mod">
          <ac:chgData name="Guest User" userId="S::urn:spo:anon#1f1e5dc77ce989ece5c67b4b49cd6038b103cae2af0f04f719a9be0f64806a70::" providerId="AD" clId="Web-{8FCAF86E-AA33-471F-8ABD-DEC06FC028B6}" dt="2023-12-07T18:04:47.361" v="1212"/>
          <ac:picMkLst>
            <pc:docMk/>
            <pc:sldMk cId="1322739115" sldId="1739"/>
            <ac:picMk id="9" creationId="{E1F4AD5D-764F-3B02-35BD-841AC1A75908}"/>
          </ac:picMkLst>
        </pc:picChg>
        <pc:picChg chg="add mod modCrop">
          <ac:chgData name="Guest User" userId="S::urn:spo:anon#1f1e5dc77ce989ece5c67b4b49cd6038b103cae2af0f04f719a9be0f64806a70::" providerId="AD" clId="Web-{8FCAF86E-AA33-471F-8ABD-DEC06FC028B6}" dt="2023-12-07T18:05:46.113" v="1217"/>
          <ac:picMkLst>
            <pc:docMk/>
            <pc:sldMk cId="1322739115" sldId="1739"/>
            <ac:picMk id="10" creationId="{3ED07ABD-EBCA-D7AF-D357-EF787C536BC5}"/>
          </ac:picMkLst>
        </pc:picChg>
        <pc:picChg chg="add mod">
          <ac:chgData name="Guest User" userId="S::urn:spo:anon#1f1e5dc77ce989ece5c67b4b49cd6038b103cae2af0f04f719a9be0f64806a70::" providerId="AD" clId="Web-{8FCAF86E-AA33-471F-8ABD-DEC06FC028B6}" dt="2023-12-07T18:06:22.145" v="1231" actId="1076"/>
          <ac:picMkLst>
            <pc:docMk/>
            <pc:sldMk cId="1322739115" sldId="1739"/>
            <ac:picMk id="11" creationId="{46897F65-CFB3-A429-78D6-CE748DA7795A}"/>
          </ac:picMkLst>
        </pc:picChg>
      </pc:sldChg>
      <pc:sldChg chg="addSp delSp modSp new">
        <pc:chgData name="Guest User" userId="S::urn:spo:anon#1f1e5dc77ce989ece5c67b4b49cd6038b103cae2af0f04f719a9be0f64806a70::" providerId="AD" clId="Web-{8FCAF86E-AA33-471F-8ABD-DEC06FC028B6}" dt="2023-12-07T17:06:08.464" v="328" actId="20577"/>
        <pc:sldMkLst>
          <pc:docMk/>
          <pc:sldMk cId="2478215812" sldId="1740"/>
        </pc:sldMkLst>
        <pc:spChg chg="mod">
          <ac:chgData name="Guest User" userId="S::urn:spo:anon#1f1e5dc77ce989ece5c67b4b49cd6038b103cae2af0f04f719a9be0f64806a70::" providerId="AD" clId="Web-{8FCAF86E-AA33-471F-8ABD-DEC06FC028B6}" dt="2023-12-07T17:00:40.126" v="10" actId="20577"/>
          <ac:spMkLst>
            <pc:docMk/>
            <pc:sldMk cId="2478215812" sldId="1740"/>
            <ac:spMk id="2" creationId="{408472CE-C6E0-5737-0725-F00C4799FAB6}"/>
          </ac:spMkLst>
        </pc:spChg>
        <pc:spChg chg="mod">
          <ac:chgData name="Guest User" userId="S::urn:spo:anon#1f1e5dc77ce989ece5c67b4b49cd6038b103cae2af0f04f719a9be0f64806a70::" providerId="AD" clId="Web-{8FCAF86E-AA33-471F-8ABD-DEC06FC028B6}" dt="2023-12-07T17:03:19.771" v="141" actId="20577"/>
          <ac:spMkLst>
            <pc:docMk/>
            <pc:sldMk cId="2478215812" sldId="1740"/>
            <ac:spMk id="3" creationId="{05234BA3-B193-5DF3-1D83-B76C51DCE526}"/>
          </ac:spMkLst>
        </pc:spChg>
        <pc:spChg chg="mod">
          <ac:chgData name="Guest User" userId="S::urn:spo:anon#1f1e5dc77ce989ece5c67b4b49cd6038b103cae2af0f04f719a9be0f64806a70::" providerId="AD" clId="Web-{8FCAF86E-AA33-471F-8ABD-DEC06FC028B6}" dt="2023-12-07T17:00:48.282" v="19" actId="20577"/>
          <ac:spMkLst>
            <pc:docMk/>
            <pc:sldMk cId="2478215812" sldId="1740"/>
            <ac:spMk id="4" creationId="{EAF98868-C6BB-8F8B-EC0F-BB07F2767CBE}"/>
          </ac:spMkLst>
        </pc:spChg>
        <pc:spChg chg="mod">
          <ac:chgData name="Guest User" userId="S::urn:spo:anon#1f1e5dc77ce989ece5c67b4b49cd6038b103cae2af0f04f719a9be0f64806a70::" providerId="AD" clId="Web-{8FCAF86E-AA33-471F-8ABD-DEC06FC028B6}" dt="2023-12-07T17:05:13.072" v="259" actId="20577"/>
          <ac:spMkLst>
            <pc:docMk/>
            <pc:sldMk cId="2478215812" sldId="1740"/>
            <ac:spMk id="5" creationId="{40758901-D0C2-16F0-5A7A-4E3532E59279}"/>
          </ac:spMkLst>
        </pc:spChg>
        <pc:spChg chg="mod">
          <ac:chgData name="Guest User" userId="S::urn:spo:anon#1f1e5dc77ce989ece5c67b4b49cd6038b103cae2af0f04f719a9be0f64806a70::" providerId="AD" clId="Web-{8FCAF86E-AA33-471F-8ABD-DEC06FC028B6}" dt="2023-12-07T17:01:54.675" v="22" actId="20577"/>
          <ac:spMkLst>
            <pc:docMk/>
            <pc:sldMk cId="2478215812" sldId="1740"/>
            <ac:spMk id="6" creationId="{B8DE48BF-D69A-4A95-125B-CE2499A490B9}"/>
          </ac:spMkLst>
        </pc:spChg>
        <pc:spChg chg="mod">
          <ac:chgData name="Guest User" userId="S::urn:spo:anon#1f1e5dc77ce989ece5c67b4b49cd6038b103cae2af0f04f719a9be0f64806a70::" providerId="AD" clId="Web-{8FCAF86E-AA33-471F-8ABD-DEC06FC028B6}" dt="2023-12-07T17:06:08.464" v="328" actId="20577"/>
          <ac:spMkLst>
            <pc:docMk/>
            <pc:sldMk cId="2478215812" sldId="1740"/>
            <ac:spMk id="7" creationId="{357340CD-15FD-B3D4-B2F9-6F106DC7F4BA}"/>
          </ac:spMkLst>
        </pc:spChg>
        <pc:spChg chg="del">
          <ac:chgData name="Guest User" userId="S::urn:spo:anon#1f1e5dc77ce989ece5c67b4b49cd6038b103cae2af0f04f719a9be0f64806a70::" providerId="AD" clId="Web-{8FCAF86E-AA33-471F-8ABD-DEC06FC028B6}" dt="2023-12-07T17:04:23.976" v="197"/>
          <ac:spMkLst>
            <pc:docMk/>
            <pc:sldMk cId="2478215812" sldId="1740"/>
            <ac:spMk id="10" creationId="{418D591A-7A28-6EF4-93BE-2949C44F21EF}"/>
          </ac:spMkLst>
        </pc:spChg>
        <pc:spChg chg="add del">
          <ac:chgData name="Guest User" userId="S::urn:spo:anon#1f1e5dc77ce989ece5c67b4b49cd6038b103cae2af0f04f719a9be0f64806a70::" providerId="AD" clId="Web-{8FCAF86E-AA33-471F-8ABD-DEC06FC028B6}" dt="2023-12-07T17:04:21.695" v="196"/>
          <ac:spMkLst>
            <pc:docMk/>
            <pc:sldMk cId="2478215812" sldId="1740"/>
            <ac:spMk id="11" creationId="{76C349F7-CEB3-FF6F-6E35-99540B8006BB}"/>
          </ac:spMkLst>
        </pc:spChg>
        <pc:spChg chg="add">
          <ac:chgData name="Guest User" userId="S::urn:spo:anon#1f1e5dc77ce989ece5c67b4b49cd6038b103cae2af0f04f719a9be0f64806a70::" providerId="AD" clId="Web-{8FCAF86E-AA33-471F-8ABD-DEC06FC028B6}" dt="2023-12-07T17:04:24.726" v="198"/>
          <ac:spMkLst>
            <pc:docMk/>
            <pc:sldMk cId="2478215812" sldId="1740"/>
            <ac:spMk id="12" creationId="{76C349F7-CEB3-FF6F-6E35-99540B8006BB}"/>
          </ac:spMkLst>
        </pc:spChg>
      </pc:sldChg>
      <pc:sldChg chg="addSp modSp new">
        <pc:chgData name="Guest User" userId="S::urn:spo:anon#1f1e5dc77ce989ece5c67b4b49cd6038b103cae2af0f04f719a9be0f64806a70::" providerId="AD" clId="Web-{8FCAF86E-AA33-471F-8ABD-DEC06FC028B6}" dt="2023-12-07T18:17:53.164" v="1628" actId="1076"/>
        <pc:sldMkLst>
          <pc:docMk/>
          <pc:sldMk cId="86505785" sldId="1741"/>
        </pc:sldMkLst>
        <pc:spChg chg="mod">
          <ac:chgData name="Guest User" userId="S::urn:spo:anon#1f1e5dc77ce989ece5c67b4b49cd6038b103cae2af0f04f719a9be0f64806a70::" providerId="AD" clId="Web-{8FCAF86E-AA33-471F-8ABD-DEC06FC028B6}" dt="2023-12-07T18:17:46.382" v="1626" actId="20577"/>
          <ac:spMkLst>
            <pc:docMk/>
            <pc:sldMk cId="86505785" sldId="1741"/>
            <ac:spMk id="2" creationId="{5C530D35-DEB1-44CB-8450-AEB2C21B4699}"/>
          </ac:spMkLst>
        </pc:spChg>
        <pc:spChg chg="mod">
          <ac:chgData name="Guest User" userId="S::urn:spo:anon#1f1e5dc77ce989ece5c67b4b49cd6038b103cae2af0f04f719a9be0f64806a70::" providerId="AD" clId="Web-{8FCAF86E-AA33-471F-8ABD-DEC06FC028B6}" dt="2023-12-07T18:08:02.492" v="1282" actId="20577"/>
          <ac:spMkLst>
            <pc:docMk/>
            <pc:sldMk cId="86505785" sldId="1741"/>
            <ac:spMk id="5" creationId="{8BF9B78A-B267-ECBF-3FD7-D91AE29D8865}"/>
          </ac:spMkLst>
        </pc:spChg>
        <pc:picChg chg="add mod">
          <ac:chgData name="Guest User" userId="S::urn:spo:anon#1f1e5dc77ce989ece5c67b4b49cd6038b103cae2af0f04f719a9be0f64806a70::" providerId="AD" clId="Web-{8FCAF86E-AA33-471F-8ABD-DEC06FC028B6}" dt="2023-12-07T18:10:56.731" v="1324" actId="1076"/>
          <ac:picMkLst>
            <pc:docMk/>
            <pc:sldMk cId="86505785" sldId="1741"/>
            <ac:picMk id="7" creationId="{E762307E-765B-23DF-BD49-2EE94DCE6FD1}"/>
          </ac:picMkLst>
        </pc:picChg>
        <pc:picChg chg="add mod">
          <ac:chgData name="Guest User" userId="S::urn:spo:anon#1f1e5dc77ce989ece5c67b4b49cd6038b103cae2af0f04f719a9be0f64806a70::" providerId="AD" clId="Web-{8FCAF86E-AA33-471F-8ABD-DEC06FC028B6}" dt="2023-12-07T18:17:53.164" v="1628" actId="1076"/>
          <ac:picMkLst>
            <pc:docMk/>
            <pc:sldMk cId="86505785" sldId="1741"/>
            <ac:picMk id="8" creationId="{7363EF65-EB4D-9080-AA29-3CEF8DA9649E}"/>
          </ac:picMkLst>
        </pc:picChg>
      </pc:sldChg>
    </pc:docChg>
  </pc:docChgLst>
  <pc:docChgLst>
    <pc:chgData name="Guest User" userId="S::urn:spo:anon#1f1e5dc77ce989ece5c67b4b49cd6038b103cae2af0f04f719a9be0f64806a70::" providerId="AD" clId="Web-{B842DF74-8B70-2D6B-6985-5D2440B6AFEB}"/>
    <pc:docChg chg="modSld">
      <pc:chgData name="Guest User" userId="S::urn:spo:anon#1f1e5dc77ce989ece5c67b4b49cd6038b103cae2af0f04f719a9be0f64806a70::" providerId="AD" clId="Web-{B842DF74-8B70-2D6B-6985-5D2440B6AFEB}" dt="2023-12-08T13:44:06.137" v="284" actId="20577"/>
      <pc:docMkLst>
        <pc:docMk/>
      </pc:docMkLst>
      <pc:sldChg chg="addSp delSp modSp">
        <pc:chgData name="Guest User" userId="S::urn:spo:anon#1f1e5dc77ce989ece5c67b4b49cd6038b103cae2af0f04f719a9be0f64806a70::" providerId="AD" clId="Web-{B842DF74-8B70-2D6B-6985-5D2440B6AFEB}" dt="2023-12-08T13:44:06.137" v="284" actId="20577"/>
        <pc:sldMkLst>
          <pc:docMk/>
          <pc:sldMk cId="86505785" sldId="1741"/>
        </pc:sldMkLst>
        <pc:spChg chg="mod">
          <ac:chgData name="Guest User" userId="S::urn:spo:anon#1f1e5dc77ce989ece5c67b4b49cd6038b103cae2af0f04f719a9be0f64806a70::" providerId="AD" clId="Web-{B842DF74-8B70-2D6B-6985-5D2440B6AFEB}" dt="2023-12-08T13:44:06.137" v="284" actId="20577"/>
          <ac:spMkLst>
            <pc:docMk/>
            <pc:sldMk cId="86505785" sldId="1741"/>
            <ac:spMk id="2" creationId="{5C530D35-DEB1-44CB-8450-AEB2C21B4699}"/>
          </ac:spMkLst>
        </pc:spChg>
        <pc:picChg chg="add del mod">
          <ac:chgData name="Guest User" userId="S::urn:spo:anon#1f1e5dc77ce989ece5c67b4b49cd6038b103cae2af0f04f719a9be0f64806a70::" providerId="AD" clId="Web-{B842DF74-8B70-2D6B-6985-5D2440B6AFEB}" dt="2023-12-08T13:44:03.199" v="280"/>
          <ac:picMkLst>
            <pc:docMk/>
            <pc:sldMk cId="86505785" sldId="1741"/>
            <ac:picMk id="8" creationId="{7363EF65-EB4D-9080-AA29-3CEF8DA9649E}"/>
          </ac:picMkLst>
        </pc:picChg>
      </pc:sldChg>
    </pc:docChg>
  </pc:docChgLst>
  <pc:docChgLst>
    <pc:chgData name="Guest User" userId="S::urn:spo:anon#1f1e5dc77ce989ece5c67b4b49cd6038b103cae2af0f04f719a9be0f64806a70::" providerId="AD" clId="Web-{0A960C3E-A7DF-6B73-E548-FE4DEE5E53A7}"/>
    <pc:docChg chg="modSld">
      <pc:chgData name="Guest User" userId="S::urn:spo:anon#1f1e5dc77ce989ece5c67b4b49cd6038b103cae2af0f04f719a9be0f64806a70::" providerId="AD" clId="Web-{0A960C3E-A7DF-6B73-E548-FE4DEE5E53A7}" dt="2023-12-08T13:35:41.524" v="5" actId="20577"/>
      <pc:docMkLst>
        <pc:docMk/>
      </pc:docMkLst>
      <pc:sldChg chg="modSp">
        <pc:chgData name="Guest User" userId="S::urn:spo:anon#1f1e5dc77ce989ece5c67b4b49cd6038b103cae2af0f04f719a9be0f64806a70::" providerId="AD" clId="Web-{0A960C3E-A7DF-6B73-E548-FE4DEE5E53A7}" dt="2023-12-08T13:35:41.524" v="5" actId="20577"/>
        <pc:sldMkLst>
          <pc:docMk/>
          <pc:sldMk cId="86505785" sldId="1741"/>
        </pc:sldMkLst>
        <pc:spChg chg="mod">
          <ac:chgData name="Guest User" userId="S::urn:spo:anon#1f1e5dc77ce989ece5c67b4b49cd6038b103cae2af0f04f719a9be0f64806a70::" providerId="AD" clId="Web-{0A960C3E-A7DF-6B73-E548-FE4DEE5E53A7}" dt="2023-12-08T13:35:41.524" v="5" actId="20577"/>
          <ac:spMkLst>
            <pc:docMk/>
            <pc:sldMk cId="86505785" sldId="1741"/>
            <ac:spMk id="2" creationId="{5C530D35-DEB1-44CB-8450-AEB2C21B4699}"/>
          </ac:spMkLst>
        </pc:spChg>
      </pc:sldChg>
    </pc:docChg>
  </pc:docChgLst>
  <pc:docChgLst>
    <pc:chgData name="Stefan Brown" userId="252352bc-e6ff-405e-b10a-872912c68ef1" providerId="ADAL" clId="{121813B7-713F-4CDF-A74D-8BCF120969D2}"/>
    <pc:docChg chg="delSld modSld delSection modSection">
      <pc:chgData name="Stefan Brown" userId="252352bc-e6ff-405e-b10a-872912c68ef1" providerId="ADAL" clId="{121813B7-713F-4CDF-A74D-8BCF120969D2}" dt="2022-09-15T09:50:20.322" v="110" actId="2696"/>
      <pc:docMkLst>
        <pc:docMk/>
      </pc:docMkLst>
      <pc:sldChg chg="del">
        <pc:chgData name="Stefan Brown" userId="252352bc-e6ff-405e-b10a-872912c68ef1" providerId="ADAL" clId="{121813B7-713F-4CDF-A74D-8BCF120969D2}" dt="2022-09-14T15:22:48.140" v="0" actId="47"/>
        <pc:sldMkLst>
          <pc:docMk/>
          <pc:sldMk cId="3019570585" sldId="256"/>
        </pc:sldMkLst>
      </pc:sldChg>
      <pc:sldChg chg="modSp">
        <pc:chgData name="Stefan Brown" userId="252352bc-e6ff-405e-b10a-872912c68ef1" providerId="ADAL" clId="{121813B7-713F-4CDF-A74D-8BCF120969D2}" dt="2022-09-15T08:15:35.103" v="50" actId="14826"/>
        <pc:sldMkLst>
          <pc:docMk/>
          <pc:sldMk cId="3881045694" sldId="414"/>
        </pc:sldMkLst>
        <pc:picChg chg="mod">
          <ac:chgData name="Stefan Brown" userId="252352bc-e6ff-405e-b10a-872912c68ef1" providerId="ADAL" clId="{121813B7-713F-4CDF-A74D-8BCF120969D2}" dt="2022-09-15T08:15:35.103" v="50" actId="14826"/>
          <ac:picMkLst>
            <pc:docMk/>
            <pc:sldMk cId="3881045694" sldId="414"/>
            <ac:picMk id="21" creationId="{CE2CF78E-F45E-4E03-9CFB-A8DD9B7910EE}"/>
          </ac:picMkLst>
        </pc:picChg>
      </pc:sldChg>
      <pc:sldChg chg="del">
        <pc:chgData name="Stefan Brown" userId="252352bc-e6ff-405e-b10a-872912c68ef1" providerId="ADAL" clId="{121813B7-713F-4CDF-A74D-8BCF120969D2}" dt="2022-09-14T15:22:48.140" v="0" actId="47"/>
        <pc:sldMkLst>
          <pc:docMk/>
          <pc:sldMk cId="2783872695" sldId="533"/>
        </pc:sldMkLst>
      </pc:sldChg>
      <pc:sldChg chg="del">
        <pc:chgData name="Stefan Brown" userId="252352bc-e6ff-405e-b10a-872912c68ef1" providerId="ADAL" clId="{121813B7-713F-4CDF-A74D-8BCF120969D2}" dt="2022-09-14T15:22:48.140" v="0" actId="47"/>
        <pc:sldMkLst>
          <pc:docMk/>
          <pc:sldMk cId="3555146675" sldId="534"/>
        </pc:sldMkLst>
      </pc:sldChg>
      <pc:sldChg chg="del">
        <pc:chgData name="Stefan Brown" userId="252352bc-e6ff-405e-b10a-872912c68ef1" providerId="ADAL" clId="{121813B7-713F-4CDF-A74D-8BCF120969D2}" dt="2022-09-14T15:22:48.140" v="0" actId="47"/>
        <pc:sldMkLst>
          <pc:docMk/>
          <pc:sldMk cId="3189696813" sldId="589"/>
        </pc:sldMkLst>
      </pc:sldChg>
      <pc:sldChg chg="del">
        <pc:chgData name="Stefan Brown" userId="252352bc-e6ff-405e-b10a-872912c68ef1" providerId="ADAL" clId="{121813B7-713F-4CDF-A74D-8BCF120969D2}" dt="2022-09-14T15:22:48.140" v="0" actId="47"/>
        <pc:sldMkLst>
          <pc:docMk/>
          <pc:sldMk cId="1487038601" sldId="1602"/>
        </pc:sldMkLst>
      </pc:sldChg>
      <pc:sldChg chg="del">
        <pc:chgData name="Stefan Brown" userId="252352bc-e6ff-405e-b10a-872912c68ef1" providerId="ADAL" clId="{121813B7-713F-4CDF-A74D-8BCF120969D2}" dt="2022-09-14T15:22:48.140" v="0" actId="47"/>
        <pc:sldMkLst>
          <pc:docMk/>
          <pc:sldMk cId="3437446607" sldId="1604"/>
        </pc:sldMkLst>
      </pc:sldChg>
      <pc:sldChg chg="del">
        <pc:chgData name="Stefan Brown" userId="252352bc-e6ff-405e-b10a-872912c68ef1" providerId="ADAL" clId="{121813B7-713F-4CDF-A74D-8BCF120969D2}" dt="2022-09-14T15:22:48.140" v="0" actId="47"/>
        <pc:sldMkLst>
          <pc:docMk/>
          <pc:sldMk cId="592652876" sldId="1605"/>
        </pc:sldMkLst>
      </pc:sldChg>
      <pc:sldChg chg="del">
        <pc:chgData name="Stefan Brown" userId="252352bc-e6ff-405e-b10a-872912c68ef1" providerId="ADAL" clId="{121813B7-713F-4CDF-A74D-8BCF120969D2}" dt="2022-09-14T15:22:48.140" v="0" actId="47"/>
        <pc:sldMkLst>
          <pc:docMk/>
          <pc:sldMk cId="65564386" sldId="1607"/>
        </pc:sldMkLst>
      </pc:sldChg>
      <pc:sldChg chg="del">
        <pc:chgData name="Stefan Brown" userId="252352bc-e6ff-405e-b10a-872912c68ef1" providerId="ADAL" clId="{121813B7-713F-4CDF-A74D-8BCF120969D2}" dt="2022-09-14T15:22:48.140" v="0" actId="47"/>
        <pc:sldMkLst>
          <pc:docMk/>
          <pc:sldMk cId="3898915416" sldId="1611"/>
        </pc:sldMkLst>
      </pc:sldChg>
      <pc:sldChg chg="del">
        <pc:chgData name="Stefan Brown" userId="252352bc-e6ff-405e-b10a-872912c68ef1" providerId="ADAL" clId="{121813B7-713F-4CDF-A74D-8BCF120969D2}" dt="2022-09-14T15:22:48.140" v="0" actId="47"/>
        <pc:sldMkLst>
          <pc:docMk/>
          <pc:sldMk cId="2200369386" sldId="1613"/>
        </pc:sldMkLst>
      </pc:sldChg>
      <pc:sldChg chg="del">
        <pc:chgData name="Stefan Brown" userId="252352bc-e6ff-405e-b10a-872912c68ef1" providerId="ADAL" clId="{121813B7-713F-4CDF-A74D-8BCF120969D2}" dt="2022-09-14T15:22:48.140" v="0" actId="47"/>
        <pc:sldMkLst>
          <pc:docMk/>
          <pc:sldMk cId="128969479" sldId="1614"/>
        </pc:sldMkLst>
      </pc:sldChg>
      <pc:sldChg chg="del">
        <pc:chgData name="Stefan Brown" userId="252352bc-e6ff-405e-b10a-872912c68ef1" providerId="ADAL" clId="{121813B7-713F-4CDF-A74D-8BCF120969D2}" dt="2022-09-14T15:22:48.140" v="0" actId="47"/>
        <pc:sldMkLst>
          <pc:docMk/>
          <pc:sldMk cId="2971777162" sldId="1615"/>
        </pc:sldMkLst>
      </pc:sldChg>
      <pc:sldChg chg="del">
        <pc:chgData name="Stefan Brown" userId="252352bc-e6ff-405e-b10a-872912c68ef1" providerId="ADAL" clId="{121813B7-713F-4CDF-A74D-8BCF120969D2}" dt="2022-09-14T15:22:48.140" v="0" actId="47"/>
        <pc:sldMkLst>
          <pc:docMk/>
          <pc:sldMk cId="2114600841" sldId="1618"/>
        </pc:sldMkLst>
      </pc:sldChg>
      <pc:sldChg chg="del">
        <pc:chgData name="Stefan Brown" userId="252352bc-e6ff-405e-b10a-872912c68ef1" providerId="ADAL" clId="{121813B7-713F-4CDF-A74D-8BCF120969D2}" dt="2022-09-14T15:22:48.140" v="0" actId="47"/>
        <pc:sldMkLst>
          <pc:docMk/>
          <pc:sldMk cId="2730848766" sldId="1619"/>
        </pc:sldMkLst>
      </pc:sldChg>
      <pc:sldChg chg="del">
        <pc:chgData name="Stefan Brown" userId="252352bc-e6ff-405e-b10a-872912c68ef1" providerId="ADAL" clId="{121813B7-713F-4CDF-A74D-8BCF120969D2}" dt="2022-09-14T15:22:48.140" v="0" actId="47"/>
        <pc:sldMkLst>
          <pc:docMk/>
          <pc:sldMk cId="142393118" sldId="1620"/>
        </pc:sldMkLst>
      </pc:sldChg>
      <pc:sldChg chg="del">
        <pc:chgData name="Stefan Brown" userId="252352bc-e6ff-405e-b10a-872912c68ef1" providerId="ADAL" clId="{121813B7-713F-4CDF-A74D-8BCF120969D2}" dt="2022-09-14T15:22:48.140" v="0" actId="47"/>
        <pc:sldMkLst>
          <pc:docMk/>
          <pc:sldMk cId="1237893977" sldId="1622"/>
        </pc:sldMkLst>
      </pc:sldChg>
      <pc:sldChg chg="del">
        <pc:chgData name="Stefan Brown" userId="252352bc-e6ff-405e-b10a-872912c68ef1" providerId="ADAL" clId="{121813B7-713F-4CDF-A74D-8BCF120969D2}" dt="2022-09-14T15:22:48.140" v="0" actId="47"/>
        <pc:sldMkLst>
          <pc:docMk/>
          <pc:sldMk cId="76716129" sldId="1623"/>
        </pc:sldMkLst>
      </pc:sldChg>
      <pc:sldChg chg="del">
        <pc:chgData name="Stefan Brown" userId="252352bc-e6ff-405e-b10a-872912c68ef1" providerId="ADAL" clId="{121813B7-713F-4CDF-A74D-8BCF120969D2}" dt="2022-09-14T15:22:48.140" v="0" actId="47"/>
        <pc:sldMkLst>
          <pc:docMk/>
          <pc:sldMk cId="4255980751" sldId="1624"/>
        </pc:sldMkLst>
      </pc:sldChg>
      <pc:sldChg chg="del">
        <pc:chgData name="Stefan Brown" userId="252352bc-e6ff-405e-b10a-872912c68ef1" providerId="ADAL" clId="{121813B7-713F-4CDF-A74D-8BCF120969D2}" dt="2022-09-14T15:22:48.140" v="0" actId="47"/>
        <pc:sldMkLst>
          <pc:docMk/>
          <pc:sldMk cId="4048716839" sldId="1629"/>
        </pc:sldMkLst>
      </pc:sldChg>
      <pc:sldChg chg="del">
        <pc:chgData name="Stefan Brown" userId="252352bc-e6ff-405e-b10a-872912c68ef1" providerId="ADAL" clId="{121813B7-713F-4CDF-A74D-8BCF120969D2}" dt="2022-09-14T15:22:48.140" v="0" actId="47"/>
        <pc:sldMkLst>
          <pc:docMk/>
          <pc:sldMk cId="2457026351" sldId="1634"/>
        </pc:sldMkLst>
      </pc:sldChg>
      <pc:sldChg chg="del">
        <pc:chgData name="Stefan Brown" userId="252352bc-e6ff-405e-b10a-872912c68ef1" providerId="ADAL" clId="{121813B7-713F-4CDF-A74D-8BCF120969D2}" dt="2022-09-14T15:22:48.140" v="0" actId="47"/>
        <pc:sldMkLst>
          <pc:docMk/>
          <pc:sldMk cId="3504868640" sldId="1635"/>
        </pc:sldMkLst>
      </pc:sldChg>
      <pc:sldChg chg="modSp mod">
        <pc:chgData name="Stefan Brown" userId="252352bc-e6ff-405e-b10a-872912c68ef1" providerId="ADAL" clId="{121813B7-713F-4CDF-A74D-8BCF120969D2}" dt="2022-09-15T09:45:23.044" v="109" actId="14100"/>
        <pc:sldMkLst>
          <pc:docMk/>
          <pc:sldMk cId="2995131627" sldId="1639"/>
        </pc:sldMkLst>
        <pc:spChg chg="mod">
          <ac:chgData name="Stefan Brown" userId="252352bc-e6ff-405e-b10a-872912c68ef1" providerId="ADAL" clId="{121813B7-713F-4CDF-A74D-8BCF120969D2}" dt="2022-09-15T09:45:23.044" v="109" actId="14100"/>
          <ac:spMkLst>
            <pc:docMk/>
            <pc:sldMk cId="2995131627" sldId="1639"/>
            <ac:spMk id="15" creationId="{24D6882A-6243-A737-A371-21E33629AE0A}"/>
          </ac:spMkLst>
        </pc:spChg>
      </pc:sldChg>
      <pc:sldChg chg="modSp mod">
        <pc:chgData name="Stefan Brown" userId="252352bc-e6ff-405e-b10a-872912c68ef1" providerId="ADAL" clId="{121813B7-713F-4CDF-A74D-8BCF120969D2}" dt="2022-09-15T08:13:12.874" v="49" actId="14100"/>
        <pc:sldMkLst>
          <pc:docMk/>
          <pc:sldMk cId="821528711" sldId="1646"/>
        </pc:sldMkLst>
        <pc:spChg chg="mod">
          <ac:chgData name="Stefan Brown" userId="252352bc-e6ff-405e-b10a-872912c68ef1" providerId="ADAL" clId="{121813B7-713F-4CDF-A74D-8BCF120969D2}" dt="2022-09-15T08:13:12.874" v="49" actId="14100"/>
          <ac:spMkLst>
            <pc:docMk/>
            <pc:sldMk cId="821528711" sldId="1646"/>
            <ac:spMk id="15" creationId="{24D6882A-6243-A737-A371-21E33629AE0A}"/>
          </ac:spMkLst>
        </pc:spChg>
      </pc:sldChg>
      <pc:sldMasterChg chg="delSldLayout">
        <pc:chgData name="Stefan Brown" userId="252352bc-e6ff-405e-b10a-872912c68ef1" providerId="ADAL" clId="{121813B7-713F-4CDF-A74D-8BCF120969D2}" dt="2022-09-15T09:50:20.322" v="110" actId="2696"/>
        <pc:sldMasterMkLst>
          <pc:docMk/>
          <pc:sldMasterMk cId="1485468225" sldId="2147483648"/>
        </pc:sldMasterMkLst>
        <pc:sldLayoutChg chg="del">
          <pc:chgData name="Stefan Brown" userId="252352bc-e6ff-405e-b10a-872912c68ef1" providerId="ADAL" clId="{121813B7-713F-4CDF-A74D-8BCF120969D2}" dt="2022-09-15T09:50:20.322" v="110" actId="2696"/>
          <pc:sldLayoutMkLst>
            <pc:docMk/>
            <pc:sldMasterMk cId="1485468225" sldId="2147483648"/>
            <pc:sldLayoutMk cId="1015164546" sldId="2147483704"/>
          </pc:sldLayoutMkLst>
        </pc:sldLayoutChg>
      </pc:sldMasterChg>
    </pc:docChg>
  </pc:docChgLst>
  <pc:docChgLst>
    <pc:chgData name="Jason Jia" userId="f6ce0aa3-8851-483f-8604-c52a2d3a1c4d" providerId="ADAL" clId="{808E7978-2925-924B-824F-064945B7346C}"/>
    <pc:docChg chg="undo custSel addSld delSld modSld modSection">
      <pc:chgData name="Jason Jia" userId="f6ce0aa3-8851-483f-8604-c52a2d3a1c4d" providerId="ADAL" clId="{808E7978-2925-924B-824F-064945B7346C}" dt="2023-12-10T23:01:07.844" v="509" actId="20577"/>
      <pc:docMkLst>
        <pc:docMk/>
      </pc:docMkLst>
      <pc:sldChg chg="addSp delSp modSp">
        <pc:chgData name="Jason Jia" userId="f6ce0aa3-8851-483f-8604-c52a2d3a1c4d" providerId="ADAL" clId="{808E7978-2925-924B-824F-064945B7346C}" dt="2023-12-10T22:50:01.701" v="127" actId="167"/>
        <pc:sldMkLst>
          <pc:docMk/>
          <pc:sldMk cId="2162732149" sldId="399"/>
        </pc:sldMkLst>
        <pc:picChg chg="add mod">
          <ac:chgData name="Jason Jia" userId="f6ce0aa3-8851-483f-8604-c52a2d3a1c4d" providerId="ADAL" clId="{808E7978-2925-924B-824F-064945B7346C}" dt="2023-12-10T22:50:01.701" v="127" actId="167"/>
          <ac:picMkLst>
            <pc:docMk/>
            <pc:sldMk cId="2162732149" sldId="399"/>
            <ac:picMk id="2050" creationId="{447399D5-4CA2-4791-292E-35A44BE927DC}"/>
          </ac:picMkLst>
        </pc:picChg>
        <pc:picChg chg="del">
          <ac:chgData name="Jason Jia" userId="f6ce0aa3-8851-483f-8604-c52a2d3a1c4d" providerId="ADAL" clId="{808E7978-2925-924B-824F-064945B7346C}" dt="2023-12-10T22:49:35.299" v="119" actId="478"/>
          <ac:picMkLst>
            <pc:docMk/>
            <pc:sldMk cId="2162732149" sldId="399"/>
            <ac:picMk id="3074" creationId="{63DF78B6-99DE-891B-886E-EDC062DA099E}"/>
          </ac:picMkLst>
        </pc:picChg>
      </pc:sldChg>
      <pc:sldChg chg="addSp delSp modSp mod">
        <pc:chgData name="Jason Jia" userId="f6ce0aa3-8851-483f-8604-c52a2d3a1c4d" providerId="ADAL" clId="{808E7978-2925-924B-824F-064945B7346C}" dt="2023-12-10T22:52:05.965" v="143" actId="21"/>
        <pc:sldMkLst>
          <pc:docMk/>
          <pc:sldMk cId="2266478489" sldId="1693"/>
        </pc:sldMkLst>
        <pc:spChg chg="mod">
          <ac:chgData name="Jason Jia" userId="f6ce0aa3-8851-483f-8604-c52a2d3a1c4d" providerId="ADAL" clId="{808E7978-2925-924B-824F-064945B7346C}" dt="2023-12-10T22:49:26.134" v="118" actId="207"/>
          <ac:spMkLst>
            <pc:docMk/>
            <pc:sldMk cId="2266478489" sldId="1693"/>
            <ac:spMk id="7" creationId="{427030B2-0679-CB30-CE21-49FDDB83C8B3}"/>
          </ac:spMkLst>
        </pc:spChg>
        <pc:spChg chg="mod">
          <ac:chgData name="Jason Jia" userId="f6ce0aa3-8851-483f-8604-c52a2d3a1c4d" providerId="ADAL" clId="{808E7978-2925-924B-824F-064945B7346C}" dt="2023-12-10T22:52:05.965" v="143" actId="21"/>
          <ac:spMkLst>
            <pc:docMk/>
            <pc:sldMk cId="2266478489" sldId="1693"/>
            <ac:spMk id="8" creationId="{912FD355-6243-8560-E663-EC879BCBCBD2}"/>
          </ac:spMkLst>
        </pc:spChg>
        <pc:spChg chg="mod">
          <ac:chgData name="Jason Jia" userId="f6ce0aa3-8851-483f-8604-c52a2d3a1c4d" providerId="ADAL" clId="{808E7978-2925-924B-824F-064945B7346C}" dt="2023-12-10T22:44:44.467" v="94" actId="20577"/>
          <ac:spMkLst>
            <pc:docMk/>
            <pc:sldMk cId="2266478489" sldId="1693"/>
            <ac:spMk id="9" creationId="{465C9A22-74C8-5131-A5B2-7FD3FE4EA111}"/>
          </ac:spMkLst>
        </pc:spChg>
        <pc:picChg chg="del">
          <ac:chgData name="Jason Jia" userId="f6ce0aa3-8851-483f-8604-c52a2d3a1c4d" providerId="ADAL" clId="{808E7978-2925-924B-824F-064945B7346C}" dt="2023-12-10T22:44:48.416" v="99" actId="478"/>
          <ac:picMkLst>
            <pc:docMk/>
            <pc:sldMk cId="2266478489" sldId="1693"/>
            <ac:picMk id="1026" creationId="{4C53EFC5-6306-C36C-8463-4F01D759BF3E}"/>
          </ac:picMkLst>
        </pc:picChg>
        <pc:picChg chg="add del">
          <ac:chgData name="Jason Jia" userId="f6ce0aa3-8851-483f-8604-c52a2d3a1c4d" providerId="ADAL" clId="{808E7978-2925-924B-824F-064945B7346C}" dt="2023-12-10T22:46:58.260" v="101" actId="478"/>
          <ac:picMkLst>
            <pc:docMk/>
            <pc:sldMk cId="2266478489" sldId="1693"/>
            <ac:picMk id="1026" creationId="{C0A054AD-8C91-02BD-1A20-FA82917E6BDA}"/>
          </ac:picMkLst>
        </pc:picChg>
        <pc:picChg chg="add mod">
          <ac:chgData name="Jason Jia" userId="f6ce0aa3-8851-483f-8604-c52a2d3a1c4d" providerId="ADAL" clId="{808E7978-2925-924B-824F-064945B7346C}" dt="2023-12-10T22:49:13.952" v="115" actId="167"/>
          <ac:picMkLst>
            <pc:docMk/>
            <pc:sldMk cId="2266478489" sldId="1693"/>
            <ac:picMk id="1028" creationId="{43707804-7378-4D48-F925-ED095B1E0FFF}"/>
          </ac:picMkLst>
        </pc:picChg>
        <pc:picChg chg="del">
          <ac:chgData name="Jason Jia" userId="f6ce0aa3-8851-483f-8604-c52a2d3a1c4d" providerId="ADAL" clId="{808E7978-2925-924B-824F-064945B7346C}" dt="2023-12-10T22:48:10.319" v="103" actId="478"/>
          <ac:picMkLst>
            <pc:docMk/>
            <pc:sldMk cId="2266478489" sldId="1693"/>
            <ac:picMk id="1032" creationId="{268E6060-9406-770E-8511-3AA065FD96FB}"/>
          </ac:picMkLst>
        </pc:picChg>
      </pc:sldChg>
      <pc:sldChg chg="addSp delSp modSp del mod">
        <pc:chgData name="Jason Jia" userId="f6ce0aa3-8851-483f-8604-c52a2d3a1c4d" providerId="ADAL" clId="{808E7978-2925-924B-824F-064945B7346C}" dt="2023-12-10T22:55:36.210" v="374" actId="2696"/>
        <pc:sldMkLst>
          <pc:docMk/>
          <pc:sldMk cId="2757992781" sldId="1728"/>
        </pc:sldMkLst>
        <pc:spChg chg="mod">
          <ac:chgData name="Jason Jia" userId="f6ce0aa3-8851-483f-8604-c52a2d3a1c4d" providerId="ADAL" clId="{808E7978-2925-924B-824F-064945B7346C}" dt="2023-12-10T22:53:24.224" v="269" actId="20577"/>
          <ac:spMkLst>
            <pc:docMk/>
            <pc:sldMk cId="2757992781" sldId="1728"/>
            <ac:spMk id="4" creationId="{1CD9DFBE-E9E1-88B2-A7BD-1693A7A68B2A}"/>
          </ac:spMkLst>
        </pc:spChg>
        <pc:spChg chg="add del mod">
          <ac:chgData name="Jason Jia" userId="f6ce0aa3-8851-483f-8604-c52a2d3a1c4d" providerId="ADAL" clId="{808E7978-2925-924B-824F-064945B7346C}" dt="2023-12-10T22:55:34.579" v="372"/>
          <ac:spMkLst>
            <pc:docMk/>
            <pc:sldMk cId="2757992781" sldId="1728"/>
            <ac:spMk id="6" creationId="{752739D2-2DD9-CF6C-1CC0-8C83D341300D}"/>
          </ac:spMkLst>
        </pc:spChg>
        <pc:grpChg chg="del">
          <ac:chgData name="Jason Jia" userId="f6ce0aa3-8851-483f-8604-c52a2d3a1c4d" providerId="ADAL" clId="{808E7978-2925-924B-824F-064945B7346C}" dt="2023-12-10T22:52:13.488" v="144" actId="478"/>
          <ac:grpSpMkLst>
            <pc:docMk/>
            <pc:sldMk cId="2757992781" sldId="1728"/>
            <ac:grpSpMk id="16" creationId="{550B7A4B-FD6C-F6DC-36A5-868619FD1610}"/>
          </ac:grpSpMkLst>
        </pc:grpChg>
      </pc:sldChg>
      <pc:sldChg chg="del">
        <pc:chgData name="Jason Jia" userId="f6ce0aa3-8851-483f-8604-c52a2d3a1c4d" providerId="ADAL" clId="{808E7978-2925-924B-824F-064945B7346C}" dt="2023-12-10T22:51:06.886" v="135" actId="2696"/>
        <pc:sldMkLst>
          <pc:docMk/>
          <pc:sldMk cId="1567152650" sldId="1729"/>
        </pc:sldMkLst>
      </pc:sldChg>
      <pc:sldChg chg="del">
        <pc:chgData name="Jason Jia" userId="f6ce0aa3-8851-483f-8604-c52a2d3a1c4d" providerId="ADAL" clId="{808E7978-2925-924B-824F-064945B7346C}" dt="2023-12-10T22:51:06.894" v="136" actId="2696"/>
        <pc:sldMkLst>
          <pc:docMk/>
          <pc:sldMk cId="2851156" sldId="1730"/>
        </pc:sldMkLst>
      </pc:sldChg>
      <pc:sldChg chg="modSp del mod">
        <pc:chgData name="Jason Jia" userId="f6ce0aa3-8851-483f-8604-c52a2d3a1c4d" providerId="ADAL" clId="{808E7978-2925-924B-824F-064945B7346C}" dt="2023-12-10T22:56:14.989" v="399" actId="2696"/>
        <pc:sldMkLst>
          <pc:docMk/>
          <pc:sldMk cId="1844829379" sldId="1731"/>
        </pc:sldMkLst>
        <pc:spChg chg="mod">
          <ac:chgData name="Jason Jia" userId="f6ce0aa3-8851-483f-8604-c52a2d3a1c4d" providerId="ADAL" clId="{808E7978-2925-924B-824F-064945B7346C}" dt="2023-12-10T22:51:57.639" v="141"/>
          <ac:spMkLst>
            <pc:docMk/>
            <pc:sldMk cId="1844829379" sldId="1731"/>
            <ac:spMk id="5" creationId="{A3DB9D89-4B1E-F6BB-2CF7-9C9053C45AE5}"/>
          </ac:spMkLst>
        </pc:spChg>
      </pc:sldChg>
      <pc:sldChg chg="del">
        <pc:chgData name="Jason Jia" userId="f6ce0aa3-8851-483f-8604-c52a2d3a1c4d" providerId="ADAL" clId="{808E7978-2925-924B-824F-064945B7346C}" dt="2023-12-10T22:59:44.356" v="412" actId="2696"/>
        <pc:sldMkLst>
          <pc:docMk/>
          <pc:sldMk cId="3973085908" sldId="1733"/>
        </pc:sldMkLst>
      </pc:sldChg>
      <pc:sldChg chg="delSp modSp mod">
        <pc:chgData name="Jason Jia" userId="f6ce0aa3-8851-483f-8604-c52a2d3a1c4d" providerId="ADAL" clId="{808E7978-2925-924B-824F-064945B7346C}" dt="2023-12-10T23:00:36.183" v="493" actId="5793"/>
        <pc:sldMkLst>
          <pc:docMk/>
          <pc:sldMk cId="3517433182" sldId="1735"/>
        </pc:sldMkLst>
        <pc:spChg chg="mod">
          <ac:chgData name="Jason Jia" userId="f6ce0aa3-8851-483f-8604-c52a2d3a1c4d" providerId="ADAL" clId="{808E7978-2925-924B-824F-064945B7346C}" dt="2023-12-10T23:00:36.183" v="493" actId="5793"/>
          <ac:spMkLst>
            <pc:docMk/>
            <pc:sldMk cId="3517433182" sldId="1735"/>
            <ac:spMk id="4" creationId="{1CD9DFBE-E9E1-88B2-A7BD-1693A7A68B2A}"/>
          </ac:spMkLst>
        </pc:spChg>
        <pc:picChg chg="del">
          <ac:chgData name="Jason Jia" userId="f6ce0aa3-8851-483f-8604-c52a2d3a1c4d" providerId="ADAL" clId="{808E7978-2925-924B-824F-064945B7346C}" dt="2023-12-10T22:50:51.187" v="128" actId="478"/>
          <ac:picMkLst>
            <pc:docMk/>
            <pc:sldMk cId="3517433182" sldId="1735"/>
            <ac:picMk id="6" creationId="{A662D41A-5A66-12F4-73BF-7ECE180CBA85}"/>
          </ac:picMkLst>
        </pc:picChg>
      </pc:sldChg>
      <pc:sldChg chg="delSp modSp mod">
        <pc:chgData name="Jason Jia" userId="f6ce0aa3-8851-483f-8604-c52a2d3a1c4d" providerId="ADAL" clId="{808E7978-2925-924B-824F-064945B7346C}" dt="2023-12-10T23:00:17.593" v="445" actId="478"/>
        <pc:sldMkLst>
          <pc:docMk/>
          <pc:sldMk cId="5696984" sldId="1738"/>
        </pc:sldMkLst>
        <pc:spChg chg="mod">
          <ac:chgData name="Jason Jia" userId="f6ce0aa3-8851-483f-8604-c52a2d3a1c4d" providerId="ADAL" clId="{808E7978-2925-924B-824F-064945B7346C}" dt="2023-12-10T23:00:16.363" v="444" actId="20577"/>
          <ac:spMkLst>
            <pc:docMk/>
            <pc:sldMk cId="5696984" sldId="1738"/>
            <ac:spMk id="2" creationId="{86223C47-796A-F538-C098-13D070342BB1}"/>
          </ac:spMkLst>
        </pc:spChg>
        <pc:spChg chg="mod">
          <ac:chgData name="Jason Jia" userId="f6ce0aa3-8851-483f-8604-c52a2d3a1c4d" providerId="ADAL" clId="{808E7978-2925-924B-824F-064945B7346C}" dt="2023-12-10T23:00:11.353" v="434" actId="20577"/>
          <ac:spMkLst>
            <pc:docMk/>
            <pc:sldMk cId="5696984" sldId="1738"/>
            <ac:spMk id="4" creationId="{1CD9DFBE-E9E1-88B2-A7BD-1693A7A68B2A}"/>
          </ac:spMkLst>
        </pc:spChg>
        <pc:picChg chg="del">
          <ac:chgData name="Jason Jia" userId="f6ce0aa3-8851-483f-8604-c52a2d3a1c4d" providerId="ADAL" clId="{808E7978-2925-924B-824F-064945B7346C}" dt="2023-12-10T23:00:17.593" v="445" actId="478"/>
          <ac:picMkLst>
            <pc:docMk/>
            <pc:sldMk cId="5696984" sldId="1738"/>
            <ac:picMk id="9" creationId="{6EFE3F0C-CF49-F3E8-E88B-22EB16C23EEF}"/>
          </ac:picMkLst>
        </pc:picChg>
      </pc:sldChg>
      <pc:sldChg chg="del">
        <pc:chgData name="Jason Jia" userId="f6ce0aa3-8851-483f-8604-c52a2d3a1c4d" providerId="ADAL" clId="{808E7978-2925-924B-824F-064945B7346C}" dt="2023-12-10T22:59:55.873" v="430" actId="2696"/>
        <pc:sldMkLst>
          <pc:docMk/>
          <pc:sldMk cId="1322739115" sldId="1739"/>
        </pc:sldMkLst>
      </pc:sldChg>
      <pc:sldChg chg="del">
        <pc:chgData name="Jason Jia" userId="f6ce0aa3-8851-483f-8604-c52a2d3a1c4d" providerId="ADAL" clId="{808E7978-2925-924B-824F-064945B7346C}" dt="2023-12-10T22:59:43.303" v="411" actId="2696"/>
        <pc:sldMkLst>
          <pc:docMk/>
          <pc:sldMk cId="2478215812" sldId="1740"/>
        </pc:sldMkLst>
      </pc:sldChg>
      <pc:sldChg chg="del">
        <pc:chgData name="Jason Jia" userId="f6ce0aa3-8851-483f-8604-c52a2d3a1c4d" providerId="ADAL" clId="{808E7978-2925-924B-824F-064945B7346C}" dt="2023-12-10T22:59:55.872" v="429" actId="2696"/>
        <pc:sldMkLst>
          <pc:docMk/>
          <pc:sldMk cId="86505785" sldId="1741"/>
        </pc:sldMkLst>
      </pc:sldChg>
      <pc:sldChg chg="delSp del mod">
        <pc:chgData name="Jason Jia" userId="f6ce0aa3-8851-483f-8604-c52a2d3a1c4d" providerId="ADAL" clId="{808E7978-2925-924B-824F-064945B7346C}" dt="2023-12-10T22:55:35.248" v="373" actId="2696"/>
        <pc:sldMkLst>
          <pc:docMk/>
          <pc:sldMk cId="3716319761" sldId="1742"/>
        </pc:sldMkLst>
        <pc:picChg chg="del">
          <ac:chgData name="Jason Jia" userId="f6ce0aa3-8851-483f-8604-c52a2d3a1c4d" providerId="ADAL" clId="{808E7978-2925-924B-824F-064945B7346C}" dt="2023-12-10T22:52:15.436" v="145" actId="478"/>
          <ac:picMkLst>
            <pc:docMk/>
            <pc:sldMk cId="3716319761" sldId="1742"/>
            <ac:picMk id="7" creationId="{6A9B113F-CC72-0ECB-66DC-F6773F225E6C}"/>
          </ac:picMkLst>
        </pc:picChg>
      </pc:sldChg>
      <pc:sldChg chg="del">
        <pc:chgData name="Jason Jia" userId="f6ce0aa3-8851-483f-8604-c52a2d3a1c4d" providerId="ADAL" clId="{808E7978-2925-924B-824F-064945B7346C}" dt="2023-12-10T22:52:20.925" v="146" actId="2696"/>
        <pc:sldMkLst>
          <pc:docMk/>
          <pc:sldMk cId="3497146787" sldId="1743"/>
        </pc:sldMkLst>
      </pc:sldChg>
      <pc:sldChg chg="addSp delSp add del mod">
        <pc:chgData name="Jason Jia" userId="f6ce0aa3-8851-483f-8604-c52a2d3a1c4d" providerId="ADAL" clId="{808E7978-2925-924B-824F-064945B7346C}" dt="2023-12-10T23:00:19.333" v="447" actId="2696"/>
        <pc:sldMkLst>
          <pc:docMk/>
          <pc:sldMk cId="2421361401" sldId="1744"/>
        </pc:sldMkLst>
        <pc:picChg chg="add del">
          <ac:chgData name="Jason Jia" userId="f6ce0aa3-8851-483f-8604-c52a2d3a1c4d" providerId="ADAL" clId="{808E7978-2925-924B-824F-064945B7346C}" dt="2023-12-10T22:51:02.350" v="134" actId="478"/>
          <ac:picMkLst>
            <pc:docMk/>
            <pc:sldMk cId="2421361401" sldId="1744"/>
            <ac:picMk id="5" creationId="{C0931892-E1D6-F225-2D3B-92BF6530D3EB}"/>
          </ac:picMkLst>
        </pc:picChg>
      </pc:sldChg>
      <pc:sldChg chg="add del">
        <pc:chgData name="Jason Jia" userId="f6ce0aa3-8851-483f-8604-c52a2d3a1c4d" providerId="ADAL" clId="{808E7978-2925-924B-824F-064945B7346C}" dt="2023-12-10T23:00:19.327" v="446" actId="2696"/>
        <pc:sldMkLst>
          <pc:docMk/>
          <pc:sldMk cId="754718865" sldId="1745"/>
        </pc:sldMkLst>
      </pc:sldChg>
      <pc:sldChg chg="delSp modSp new mod">
        <pc:chgData name="Jason Jia" userId="f6ce0aa3-8851-483f-8604-c52a2d3a1c4d" providerId="ADAL" clId="{808E7978-2925-924B-824F-064945B7346C}" dt="2023-12-10T22:59:36.701" v="409" actId="478"/>
        <pc:sldMkLst>
          <pc:docMk/>
          <pc:sldMk cId="3410761633" sldId="1746"/>
        </pc:sldMkLst>
        <pc:spChg chg="mod">
          <ac:chgData name="Jason Jia" userId="f6ce0aa3-8851-483f-8604-c52a2d3a1c4d" providerId="ADAL" clId="{808E7978-2925-924B-824F-064945B7346C}" dt="2023-12-10T22:56:06.345" v="398" actId="20577"/>
          <ac:spMkLst>
            <pc:docMk/>
            <pc:sldMk cId="3410761633" sldId="1746"/>
            <ac:spMk id="2" creationId="{D09DBDD8-7FC9-DF4F-729A-EDB557C8577F}"/>
          </ac:spMkLst>
        </pc:spChg>
        <pc:spChg chg="del">
          <ac:chgData name="Jason Jia" userId="f6ce0aa3-8851-483f-8604-c52a2d3a1c4d" providerId="ADAL" clId="{808E7978-2925-924B-824F-064945B7346C}" dt="2023-12-10T22:59:36.701" v="409" actId="478"/>
          <ac:spMkLst>
            <pc:docMk/>
            <pc:sldMk cId="3410761633" sldId="1746"/>
            <ac:spMk id="3" creationId="{C17C94E6-E5B3-DE2C-5B4D-CEE9F09B243A}"/>
          </ac:spMkLst>
        </pc:spChg>
        <pc:spChg chg="mod">
          <ac:chgData name="Jason Jia" userId="f6ce0aa3-8851-483f-8604-c52a2d3a1c4d" providerId="ADAL" clId="{808E7978-2925-924B-824F-064945B7346C}" dt="2023-12-10T22:54:25.784" v="274" actId="20577"/>
          <ac:spMkLst>
            <pc:docMk/>
            <pc:sldMk cId="3410761633" sldId="1746"/>
            <ac:spMk id="5" creationId="{58B858BF-0CA7-56A3-4852-0620B3F2963F}"/>
          </ac:spMkLst>
        </pc:spChg>
      </pc:sldChg>
      <pc:sldChg chg="delSp modSp add mod">
        <pc:chgData name="Jason Jia" userId="f6ce0aa3-8851-483f-8604-c52a2d3a1c4d" providerId="ADAL" clId="{808E7978-2925-924B-824F-064945B7346C}" dt="2023-12-10T23:01:07.844" v="509" actId="20577"/>
        <pc:sldMkLst>
          <pc:docMk/>
          <pc:sldMk cId="2008725719" sldId="1747"/>
        </pc:sldMkLst>
        <pc:spChg chg="mod">
          <ac:chgData name="Jason Jia" userId="f6ce0aa3-8851-483f-8604-c52a2d3a1c4d" providerId="ADAL" clId="{808E7978-2925-924B-824F-064945B7346C}" dt="2023-12-10T23:01:07.844" v="509" actId="20577"/>
          <ac:spMkLst>
            <pc:docMk/>
            <pc:sldMk cId="2008725719" sldId="1747"/>
            <ac:spMk id="2" creationId="{D09DBDD8-7FC9-DF4F-729A-EDB557C8577F}"/>
          </ac:spMkLst>
        </pc:spChg>
        <pc:spChg chg="del">
          <ac:chgData name="Jason Jia" userId="f6ce0aa3-8851-483f-8604-c52a2d3a1c4d" providerId="ADAL" clId="{808E7978-2925-924B-824F-064945B7346C}" dt="2023-12-10T22:59:41.613" v="410" actId="478"/>
          <ac:spMkLst>
            <pc:docMk/>
            <pc:sldMk cId="2008725719" sldId="1747"/>
            <ac:spMk id="3" creationId="{C17C94E6-E5B3-DE2C-5B4D-CEE9F09B243A}"/>
          </ac:spMkLst>
        </pc:spChg>
        <pc:spChg chg="mod">
          <ac:chgData name="Jason Jia" userId="f6ce0aa3-8851-483f-8604-c52a2d3a1c4d" providerId="ADAL" clId="{808E7978-2925-924B-824F-064945B7346C}" dt="2023-12-10T22:59:25.355" v="406" actId="20577"/>
          <ac:spMkLst>
            <pc:docMk/>
            <pc:sldMk cId="2008725719" sldId="1747"/>
            <ac:spMk id="5" creationId="{58B858BF-0CA7-56A3-4852-0620B3F2963F}"/>
          </ac:spMkLst>
        </pc:spChg>
      </pc:sldChg>
      <pc:sldChg chg="delSp modSp new mod">
        <pc:chgData name="Jason Jia" userId="f6ce0aa3-8851-483f-8604-c52a2d3a1c4d" providerId="ADAL" clId="{808E7978-2925-924B-824F-064945B7346C}" dt="2023-12-10T22:59:51.766" v="427" actId="20577"/>
        <pc:sldMkLst>
          <pc:docMk/>
          <pc:sldMk cId="3226744288" sldId="1748"/>
        </pc:sldMkLst>
        <pc:spChg chg="del">
          <ac:chgData name="Jason Jia" userId="f6ce0aa3-8851-483f-8604-c52a2d3a1c4d" providerId="ADAL" clId="{808E7978-2925-924B-824F-064945B7346C}" dt="2023-12-10T22:59:49.047" v="414" actId="478"/>
          <ac:spMkLst>
            <pc:docMk/>
            <pc:sldMk cId="3226744288" sldId="1748"/>
            <ac:spMk id="3" creationId="{CBBA6948-1898-5D11-BF47-BA892C9CD976}"/>
          </ac:spMkLst>
        </pc:spChg>
        <pc:spChg chg="mod">
          <ac:chgData name="Jason Jia" userId="f6ce0aa3-8851-483f-8604-c52a2d3a1c4d" providerId="ADAL" clId="{808E7978-2925-924B-824F-064945B7346C}" dt="2023-12-10T22:59:51.766" v="427" actId="20577"/>
          <ac:spMkLst>
            <pc:docMk/>
            <pc:sldMk cId="3226744288" sldId="1748"/>
            <ac:spMk id="5" creationId="{9CF3DEF2-43A2-A084-7AF3-0E396E030D70}"/>
          </ac:spMkLst>
        </pc:spChg>
      </pc:sldChg>
      <pc:sldChg chg="add">
        <pc:chgData name="Jason Jia" userId="f6ce0aa3-8851-483f-8604-c52a2d3a1c4d" providerId="ADAL" clId="{808E7978-2925-924B-824F-064945B7346C}" dt="2023-12-10T22:59:53.052" v="428"/>
        <pc:sldMkLst>
          <pc:docMk/>
          <pc:sldMk cId="3197536049" sldId="17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10/12/2023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0379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79C831-25D6-44EC-814F-AB09CD1A7512}" type="slidenum">
              <a:rPr lang="en-GB" smtClean="0"/>
              <a:t>7</a:t>
            </a:fld>
            <a:endParaRPr lang="en-GB"/>
          </a:p>
        </p:txBody>
      </p:sp>
    </p:spTree>
    <p:extLst>
      <p:ext uri="{BB962C8B-B14F-4D97-AF65-F5344CB8AC3E}">
        <p14:creationId xmlns:p14="http://schemas.microsoft.com/office/powerpoint/2010/main" val="2325531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5"/>
                  </a:solidFill>
                  <a:latin typeface="+mj-lt"/>
                </a:rPr>
                <a:t>MIT </a:t>
              </a:r>
              <a:r>
                <a:rPr lang="en-US" sz="4900" b="0" i="0" cap="all" baseline="0">
                  <a:solidFill>
                    <a:schemeClr val="accent5"/>
                  </a:solidFill>
                  <a:latin typeface="+mj-lt"/>
                </a:rPr>
                <a:t>SLOAN</a:t>
              </a:r>
              <a:r>
                <a:rPr lang="en-US" sz="4900" b="0" i="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a:t>01. Section Name</a:t>
            </a:r>
            <a:endParaRPr lang="en-GB"/>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a:t>02. Section Name</a:t>
            </a:r>
            <a:endParaRPr lang="en-GB"/>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a:t>03. Section Name</a:t>
            </a:r>
            <a:endParaRPr lang="en-GB"/>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a:t>04. Section Name</a:t>
            </a:r>
            <a:endParaRPr lang="en-GB"/>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a:t>05. Section Name</a:t>
            </a:r>
            <a:endParaRPr lang="en-GB"/>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a:t>06. Section Name</a:t>
            </a:r>
            <a:endParaRPr lang="en-GB"/>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a:t>Do not enter text into this placeholder. </a:t>
            </a:r>
            <a:br>
              <a:rPr lang="en-GB"/>
            </a:br>
            <a:r>
              <a:rPr lang="en-GB"/>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a:t>
              </a:r>
            </a:p>
            <a:p>
              <a:endParaRPr lang="en-GB" sz="9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01</a:t>
            </a:r>
            <a:endParaRPr lang="en-GB"/>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a:t>CLICK TO EDIT SECTION TITLE</a:t>
            </a:r>
            <a:endParaRPr lang="en-GB"/>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a:t>Click to edit Master title style</a:t>
            </a:r>
            <a:endParaRPr lang="en-GB"/>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MIT </a:t>
              </a:r>
              <a:r>
                <a:rPr lang="en-US" sz="4900" b="0" i="0" cap="all" baseline="0">
                  <a:solidFill>
                    <a:schemeClr val="accent1">
                      <a:lumMod val="40000"/>
                      <a:lumOff val="60000"/>
                    </a:schemeClr>
                  </a:solidFill>
                  <a:latin typeface="+mj-lt"/>
                </a:rPr>
                <a:t>SLOAN</a:t>
              </a:r>
              <a:r>
                <a:rPr lang="en-US" sz="4900" b="0" i="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a:t>“Click to add quote</a:t>
            </a:r>
            <a:endParaRPr lang="en-GB"/>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a:t>Click to add name / date</a:t>
            </a:r>
            <a:endParaRPr lang="en-GB"/>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a:t>“Click to add quote</a:t>
            </a:r>
            <a:endParaRPr lang="en-GB"/>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a:t>Click to add name / date</a:t>
            </a:r>
            <a:endParaRPr lang="en-GB"/>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endParaRPr lang="en-GB"/>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a:t>CLICK TO EDIT MASTER TITLE STYLE</a:t>
            </a:r>
            <a:endParaRPr lang="en-GB"/>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t>Do not enter text into this placeholder. This will not show up when presenting </a:t>
            </a:r>
          </a:p>
          <a:p>
            <a:pPr lvl="0"/>
            <a:endParaRPr lang="en-GB"/>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a:solidFill>
                  <a:schemeClr val="tx1"/>
                </a:solidFill>
              </a:endParaRPr>
            </a:p>
            <a:p>
              <a:r>
                <a:rPr lang="en-GB" sz="900">
                  <a:solidFill>
                    <a:schemeClr val="tx1"/>
                  </a:solidFill>
                </a:rPr>
                <a:t>To change pictures, right click the picture and select ‘change picture. </a:t>
              </a:r>
            </a:p>
            <a:p>
              <a:endParaRPr lang="en-GB" sz="900">
                <a:solidFill>
                  <a:schemeClr val="tx1"/>
                </a:solidFill>
              </a:endParaRPr>
            </a:p>
            <a:p>
              <a:r>
                <a:rPr lang="en-GB" sz="900">
                  <a:solidFill>
                    <a:schemeClr val="tx1"/>
                  </a:solidFill>
                </a:rPr>
                <a:t>Clicking reset under the home tab will reset the picture into the correct position.</a:t>
              </a:r>
            </a:p>
            <a:p>
              <a:endParaRPr lang="en-GB" sz="90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a:solidFill>
                  <a:schemeClr val="bg1"/>
                </a:solidFill>
              </a:rPr>
              <a:t>DO NOT USE ANY LAYOUTS THAT APPEAR AFTER THIS LAYOUT</a:t>
            </a:r>
            <a:endParaRPr lang="en-GB" sz="6600" b="1">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 Main, White, Red Text">
  <p:cSld name="Title Slide – Main, White, Red Text">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29133" y="1820300"/>
            <a:ext cx="10111600" cy="537200"/>
          </a:xfrm>
          <a:prstGeom prst="rect">
            <a:avLst/>
          </a:prstGeom>
        </p:spPr>
        <p:txBody>
          <a:bodyPr spcFirstLastPara="1" wrap="square" lIns="0" tIns="91425" rIns="91425" bIns="0" anchor="b" anchorCtr="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sz="4667" b="1">
                <a:latin typeface="Helvetica Neue"/>
                <a:ea typeface="Helvetica Neue"/>
                <a:cs typeface="Helvetica Neue"/>
                <a:sym typeface="Helvetica Neue"/>
              </a:defRPr>
            </a:lvl2pPr>
            <a:lvl3pPr lvl="2" rtl="0">
              <a:spcBef>
                <a:spcPts val="0"/>
              </a:spcBef>
              <a:spcAft>
                <a:spcPts val="0"/>
              </a:spcAft>
              <a:buSzPts val="3500"/>
              <a:buFont typeface="Helvetica Neue"/>
              <a:buNone/>
              <a:defRPr sz="4667" b="1">
                <a:latin typeface="Helvetica Neue"/>
                <a:ea typeface="Helvetica Neue"/>
                <a:cs typeface="Helvetica Neue"/>
                <a:sym typeface="Helvetica Neue"/>
              </a:defRPr>
            </a:lvl3pPr>
            <a:lvl4pPr lvl="3" rtl="0">
              <a:spcBef>
                <a:spcPts val="0"/>
              </a:spcBef>
              <a:spcAft>
                <a:spcPts val="0"/>
              </a:spcAft>
              <a:buSzPts val="3500"/>
              <a:buFont typeface="Helvetica Neue"/>
              <a:buNone/>
              <a:defRPr sz="4667" b="1">
                <a:latin typeface="Helvetica Neue"/>
                <a:ea typeface="Helvetica Neue"/>
                <a:cs typeface="Helvetica Neue"/>
                <a:sym typeface="Helvetica Neue"/>
              </a:defRPr>
            </a:lvl4pPr>
            <a:lvl5pPr lvl="4" rtl="0">
              <a:spcBef>
                <a:spcPts val="0"/>
              </a:spcBef>
              <a:spcAft>
                <a:spcPts val="0"/>
              </a:spcAft>
              <a:buSzPts val="3500"/>
              <a:buFont typeface="Helvetica Neue"/>
              <a:buNone/>
              <a:defRPr sz="4667" b="1">
                <a:latin typeface="Helvetica Neue"/>
                <a:ea typeface="Helvetica Neue"/>
                <a:cs typeface="Helvetica Neue"/>
                <a:sym typeface="Helvetica Neue"/>
              </a:defRPr>
            </a:lvl5pPr>
            <a:lvl6pPr lvl="5" rtl="0">
              <a:spcBef>
                <a:spcPts val="0"/>
              </a:spcBef>
              <a:spcAft>
                <a:spcPts val="0"/>
              </a:spcAft>
              <a:buSzPts val="3500"/>
              <a:buFont typeface="Helvetica Neue"/>
              <a:buNone/>
              <a:defRPr sz="4667" b="1">
                <a:latin typeface="Helvetica Neue"/>
                <a:ea typeface="Helvetica Neue"/>
                <a:cs typeface="Helvetica Neue"/>
                <a:sym typeface="Helvetica Neue"/>
              </a:defRPr>
            </a:lvl6pPr>
            <a:lvl7pPr lvl="6" rtl="0">
              <a:spcBef>
                <a:spcPts val="0"/>
              </a:spcBef>
              <a:spcAft>
                <a:spcPts val="0"/>
              </a:spcAft>
              <a:buSzPts val="3500"/>
              <a:buFont typeface="Helvetica Neue"/>
              <a:buNone/>
              <a:defRPr sz="4667" b="1">
                <a:latin typeface="Helvetica Neue"/>
                <a:ea typeface="Helvetica Neue"/>
                <a:cs typeface="Helvetica Neue"/>
                <a:sym typeface="Helvetica Neue"/>
              </a:defRPr>
            </a:lvl7pPr>
            <a:lvl8pPr lvl="7" rtl="0">
              <a:spcBef>
                <a:spcPts val="0"/>
              </a:spcBef>
              <a:spcAft>
                <a:spcPts val="0"/>
              </a:spcAft>
              <a:buSzPts val="3500"/>
              <a:buFont typeface="Helvetica Neue"/>
              <a:buNone/>
              <a:defRPr sz="4667" b="1">
                <a:latin typeface="Helvetica Neue"/>
                <a:ea typeface="Helvetica Neue"/>
                <a:cs typeface="Helvetica Neue"/>
                <a:sym typeface="Helvetica Neue"/>
              </a:defRPr>
            </a:lvl8pPr>
            <a:lvl9pPr lvl="8" rtl="0">
              <a:spcBef>
                <a:spcPts val="0"/>
              </a:spcBef>
              <a:spcAft>
                <a:spcPts val="0"/>
              </a:spcAft>
              <a:buSzPts val="3500"/>
              <a:buFont typeface="Helvetica Neue"/>
              <a:buNone/>
              <a:defRPr sz="4667" b="1">
                <a:latin typeface="Helvetica Neue"/>
                <a:ea typeface="Helvetica Neue"/>
                <a:cs typeface="Helvetica Neue"/>
                <a:sym typeface="Helvetica Neue"/>
              </a:defRPr>
            </a:lvl9pPr>
          </a:lstStyle>
          <a:p>
            <a:endParaRPr/>
          </a:p>
        </p:txBody>
      </p:sp>
      <p:sp>
        <p:nvSpPr>
          <p:cNvPr id="25" name="Google Shape;25;p4"/>
          <p:cNvSpPr txBox="1">
            <a:spLocks noGrp="1"/>
          </p:cNvSpPr>
          <p:nvPr>
            <p:ph type="title" idx="2"/>
          </p:nvPr>
        </p:nvSpPr>
        <p:spPr>
          <a:xfrm>
            <a:off x="329133" y="2250167"/>
            <a:ext cx="10111600" cy="1900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a:endParaRPr/>
          </a:p>
        </p:txBody>
      </p:sp>
      <p:sp>
        <p:nvSpPr>
          <p:cNvPr id="27" name="Google Shape;27;p4"/>
          <p:cNvSpPr txBox="1">
            <a:spLocks noGrp="1"/>
          </p:cNvSpPr>
          <p:nvPr>
            <p:ph type="subTitle" idx="1"/>
          </p:nvPr>
        </p:nvSpPr>
        <p:spPr>
          <a:xfrm>
            <a:off x="3291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a:endParaRPr/>
          </a:p>
        </p:txBody>
      </p:sp>
      <p:sp>
        <p:nvSpPr>
          <p:cNvPr id="28" name="Google Shape;28;p4"/>
          <p:cNvSpPr txBox="1">
            <a:spLocks noGrp="1"/>
          </p:cNvSpPr>
          <p:nvPr>
            <p:ph type="subTitle" idx="3"/>
          </p:nvPr>
        </p:nvSpPr>
        <p:spPr>
          <a:xfrm>
            <a:off x="6196933" y="5845667"/>
            <a:ext cx="4132800" cy="6720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dk1"/>
              </a:buClr>
              <a:buSzPts val="1000"/>
              <a:buFont typeface="Helvetica Neue"/>
              <a:buNone/>
              <a:defRPr sz="1333"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Tree>
    <p:extLst>
      <p:ext uri="{BB962C8B-B14F-4D97-AF65-F5344CB8AC3E}">
        <p14:creationId xmlns:p14="http://schemas.microsoft.com/office/powerpoint/2010/main" val="294919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 id="2147483697" r:id="rId35"/>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3707804-7378-4D48-F925-ED095B1E0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149" b="9233"/>
          <a:stretch/>
        </p:blipFill>
        <p:spPr bwMode="auto">
          <a:xfrm>
            <a:off x="0" y="1370975"/>
            <a:ext cx="12192000" cy="54959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27030B2-0679-CB30-CE21-49FDDB83C8B3}"/>
              </a:ext>
            </a:extLst>
          </p:cNvPr>
          <p:cNvSpPr/>
          <p:nvPr/>
        </p:nvSpPr>
        <p:spPr>
          <a:xfrm>
            <a:off x="0" y="1370975"/>
            <a:ext cx="12192000" cy="5495952"/>
          </a:xfrm>
          <a:prstGeom prst="rect">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6" name="Graphic 5">
            <a:extLst>
              <a:ext uri="{FF2B5EF4-FFF2-40B4-BE49-F238E27FC236}">
                <a16:creationId xmlns:a16="http://schemas.microsoft.com/office/drawing/2014/main" id="{73D745B2-718D-B82C-4D0D-B5274F699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491" y="289486"/>
            <a:ext cx="1311563" cy="765039"/>
          </a:xfrm>
          <a:prstGeom prst="rect">
            <a:avLst/>
          </a:prstGeom>
        </p:spPr>
      </p:pic>
      <p:sp>
        <p:nvSpPr>
          <p:cNvPr id="8" name="Title 1">
            <a:extLst>
              <a:ext uri="{FF2B5EF4-FFF2-40B4-BE49-F238E27FC236}">
                <a16:creationId xmlns:a16="http://schemas.microsoft.com/office/drawing/2014/main" id="{912FD355-6243-8560-E663-EC879BCBCBD2}"/>
              </a:ext>
            </a:extLst>
          </p:cNvPr>
          <p:cNvSpPr>
            <a:spLocks noGrp="1"/>
          </p:cNvSpPr>
          <p:nvPr>
            <p:ph type="ctrTitle"/>
          </p:nvPr>
        </p:nvSpPr>
        <p:spPr>
          <a:xfrm>
            <a:off x="914401" y="1843741"/>
            <a:ext cx="10648708" cy="1709680"/>
          </a:xfrm>
        </p:spPr>
        <p:txBody>
          <a:bodyPr spcFirstLastPara="1" vert="horz" wrap="square" lIns="0" tIns="91425" rIns="91425" bIns="0" rtlCol="0" anchor="b" anchorCtr="0">
            <a:noAutofit/>
          </a:bodyPr>
          <a:lstStyle>
            <a:lvl1pPr algn="l">
              <a:defRPr sz="4000" cap="all" baseline="0">
                <a:solidFill>
                  <a:schemeClr val="bg1"/>
                </a:solidFill>
              </a:defRPr>
            </a:lvl1pPr>
          </a:lstStyle>
          <a:p>
            <a:r>
              <a:rPr lang="en-US" sz="3600" dirty="0">
                <a:latin typeface="Segoe UI" panose="020B0502040204020203" pitchFamily="34" charset="0"/>
                <a:cs typeface="Segoe UI" panose="020B0502040204020203" pitchFamily="34" charset="0"/>
              </a:rPr>
              <a:t>Can tree-based methods perform autoregressive language modeling as well as neural networks?</a:t>
            </a:r>
          </a:p>
        </p:txBody>
      </p:sp>
      <p:sp>
        <p:nvSpPr>
          <p:cNvPr id="9" name="Subtitle 2">
            <a:extLst>
              <a:ext uri="{FF2B5EF4-FFF2-40B4-BE49-F238E27FC236}">
                <a16:creationId xmlns:a16="http://schemas.microsoft.com/office/drawing/2014/main" id="{465C9A22-74C8-5131-A5B2-7FD3FE4EA111}"/>
              </a:ext>
            </a:extLst>
          </p:cNvPr>
          <p:cNvSpPr>
            <a:spLocks noGrp="1"/>
          </p:cNvSpPr>
          <p:nvPr>
            <p:ph type="subTitle" idx="1"/>
          </p:nvPr>
        </p:nvSpPr>
        <p:spPr>
          <a:xfrm>
            <a:off x="914399" y="4035114"/>
            <a:ext cx="10750063" cy="1590168"/>
          </a:xfrm>
        </p:spPr>
        <p:txBody>
          <a:bodyPr spcFirstLastPara="1" vert="horz" wrap="square" lIns="0" tIns="0" rIns="0" bIns="0" rtlCol="0" anchor="b" anchorCtr="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0" dirty="0">
                <a:latin typeface="Segoe UI" panose="020B0502040204020203" pitchFamily="34" charset="0"/>
                <a:cs typeface="Segoe UI" panose="020B0502040204020203" pitchFamily="34" charset="0"/>
              </a:rPr>
              <a:t>15.095 ML under a Modern Optimization Lens – Final Project</a:t>
            </a:r>
          </a:p>
          <a:p>
            <a:endParaRPr lang="en-US" sz="24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Team Members: </a:t>
            </a:r>
            <a:br>
              <a:rPr lang="en-US" sz="2400" dirty="0">
                <a:latin typeface="Segoe UI" panose="020B0502040204020203" pitchFamily="34" charset="0"/>
                <a:cs typeface="Segoe UI" panose="020B0502040204020203" pitchFamily="34" charset="0"/>
              </a:rPr>
            </a:br>
            <a:r>
              <a:rPr lang="en-US" sz="2400" b="0" dirty="0">
                <a:latin typeface="Segoe UI" panose="020B0502040204020203" pitchFamily="34" charset="0"/>
                <a:cs typeface="Segoe UI" panose="020B0502040204020203" pitchFamily="34" charset="0"/>
              </a:rPr>
              <a:t>Seth Chatterton, Jason Jia</a:t>
            </a:r>
          </a:p>
        </p:txBody>
      </p:sp>
      <p:sp>
        <p:nvSpPr>
          <p:cNvPr id="3" name="TextBox 2">
            <a:extLst>
              <a:ext uri="{FF2B5EF4-FFF2-40B4-BE49-F238E27FC236}">
                <a16:creationId xmlns:a16="http://schemas.microsoft.com/office/drawing/2014/main" id="{2018B200-58C0-13F6-11F3-CA8B251F8100}"/>
              </a:ext>
            </a:extLst>
          </p:cNvPr>
          <p:cNvSpPr txBox="1"/>
          <p:nvPr/>
        </p:nvSpPr>
        <p:spPr>
          <a:xfrm>
            <a:off x="12319000" y="6858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6647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a:normAutofit fontScale="92500"/>
          </a:bodyPr>
          <a:lstStyle/>
          <a:p>
            <a:r>
              <a:rPr lang="en-GB" sz="2400" b="0" cap="none" dirty="0">
                <a:latin typeface="Arial" panose="020B0604020202020204" pitchFamily="34" charset="0"/>
                <a:cs typeface="Arial" panose="020B0604020202020204" pitchFamily="34" charset="0"/>
              </a:rPr>
              <a:t>Neural networks such as Transformers are highly popular as </a:t>
            </a:r>
            <a:r>
              <a:rPr lang="en-US" sz="2400" dirty="0"/>
              <a:t>models of choice for autoregressive language modeling (predicting the next token/character/word).</a:t>
            </a:r>
          </a:p>
          <a:p>
            <a:r>
              <a:rPr lang="en-US" sz="2400" dirty="0"/>
              <a:t>However, they are computationally expensive to train. </a:t>
            </a:r>
          </a:p>
          <a:p>
            <a:r>
              <a:rPr lang="en-US" sz="2400" dirty="0"/>
              <a:t>On the other hand, tree-based models such as XGBoost, RF, CART and OCT can be easier to train and may be able to generate the same predictions.</a:t>
            </a:r>
          </a:p>
          <a:p>
            <a:r>
              <a:rPr lang="en-US" sz="2400" dirty="0"/>
              <a:t>This is also in light of the proof in class that neural networks are equivalent to trees under certain assumptions.</a:t>
            </a:r>
          </a:p>
          <a:p>
            <a:r>
              <a:rPr lang="en-US" sz="2400" dirty="0"/>
              <a:t>We would thus like to experiment with tree-based methods and compare their performance with established neural network-based methods for autoregressive language modeling.</a:t>
            </a:r>
          </a:p>
          <a:p>
            <a:pPr marL="0" indent="0">
              <a:buNone/>
            </a:pPr>
            <a:endParaRPr lang="en-US" sz="2400" dirty="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2</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Problem and motivation</a:t>
            </a:r>
          </a:p>
        </p:txBody>
      </p:sp>
    </p:spTree>
    <p:extLst>
      <p:ext uri="{BB962C8B-B14F-4D97-AF65-F5344CB8AC3E}">
        <p14:creationId xmlns:p14="http://schemas.microsoft.com/office/powerpoint/2010/main" val="341076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DBDD8-7FC9-DF4F-729A-EDB557C8577F}"/>
              </a:ext>
            </a:extLst>
          </p:cNvPr>
          <p:cNvSpPr>
            <a:spLocks noGrp="1"/>
          </p:cNvSpPr>
          <p:nvPr>
            <p:ph sz="quarter" idx="12"/>
          </p:nvPr>
        </p:nvSpPr>
        <p:spPr/>
        <p:txBody>
          <a:bodyPr>
            <a:normAutofit/>
          </a:bodyPr>
          <a:lstStyle/>
          <a:p>
            <a:r>
              <a:rPr lang="en-GB" sz="2400" b="0" cap="none" dirty="0">
                <a:latin typeface="Arial" panose="020B0604020202020204" pitchFamily="34" charset="0"/>
                <a:cs typeface="Arial" panose="020B0604020202020204" pitchFamily="34" charset="0"/>
              </a:rPr>
              <a:t>Cleaned Alpaca Dataset, a slightly modified version of the dataset used to train the Alpaca large language model </a:t>
            </a:r>
          </a:p>
          <a:p>
            <a:r>
              <a:rPr lang="en-GB" sz="2400" b="0" cap="none" dirty="0">
                <a:latin typeface="Arial" panose="020B0604020202020204" pitchFamily="34" charset="0"/>
                <a:cs typeface="Arial" panose="020B0604020202020204" pitchFamily="34" charset="0"/>
              </a:rPr>
              <a:t>The data consists of instructions for the model, inputs for those instructions, and outputs that the model </a:t>
            </a:r>
            <a:r>
              <a:rPr lang="en-GB" sz="2400" b="0" cap="none">
                <a:latin typeface="Arial" panose="020B0604020202020204" pitchFamily="34" charset="0"/>
                <a:cs typeface="Arial" panose="020B0604020202020204" pitchFamily="34" charset="0"/>
              </a:rPr>
              <a:t>should try to </a:t>
            </a:r>
            <a:r>
              <a:rPr lang="en-GB" sz="2400" b="0" cap="none" dirty="0">
                <a:latin typeface="Arial" panose="020B0604020202020204" pitchFamily="34" charset="0"/>
                <a:cs typeface="Arial" panose="020B0604020202020204" pitchFamily="34" charset="0"/>
              </a:rPr>
              <a:t>recreate.</a:t>
            </a:r>
            <a:endParaRPr lang="en-US" sz="2400" dirty="0"/>
          </a:p>
        </p:txBody>
      </p:sp>
      <p:sp>
        <p:nvSpPr>
          <p:cNvPr id="4" name="Slide Number Placeholder 3">
            <a:extLst>
              <a:ext uri="{FF2B5EF4-FFF2-40B4-BE49-F238E27FC236}">
                <a16:creationId xmlns:a16="http://schemas.microsoft.com/office/drawing/2014/main" id="{E186285B-843C-8692-ECDB-CD2ECB8F1FF4}"/>
              </a:ext>
            </a:extLst>
          </p:cNvPr>
          <p:cNvSpPr>
            <a:spLocks noGrp="1"/>
          </p:cNvSpPr>
          <p:nvPr>
            <p:ph type="sldNum" sz="quarter" idx="14"/>
          </p:nvPr>
        </p:nvSpPr>
        <p:spPr/>
        <p:txBody>
          <a:bodyPr/>
          <a:lstStyle/>
          <a:p>
            <a:fld id="{3A74F2AC-1E9A-41D4-8B35-A069FB343260}" type="slidenum">
              <a:rPr lang="en-GB" smtClean="0"/>
              <a:pPr/>
              <a:t>3</a:t>
            </a:fld>
            <a:endParaRPr lang="en-GB"/>
          </a:p>
        </p:txBody>
      </p:sp>
      <p:sp>
        <p:nvSpPr>
          <p:cNvPr id="5" name="Title 4">
            <a:extLst>
              <a:ext uri="{FF2B5EF4-FFF2-40B4-BE49-F238E27FC236}">
                <a16:creationId xmlns:a16="http://schemas.microsoft.com/office/drawing/2014/main" id="{58B858BF-0CA7-56A3-4852-0620B3F2963F}"/>
              </a:ext>
            </a:extLst>
          </p:cNvPr>
          <p:cNvSpPr>
            <a:spLocks noGrp="1"/>
          </p:cNvSpPr>
          <p:nvPr>
            <p:ph type="title"/>
          </p:nvPr>
        </p:nvSpPr>
        <p:spPr/>
        <p:txBody>
          <a:bodyPr/>
          <a:lstStyle/>
          <a:p>
            <a:r>
              <a:rPr lang="en-US" dirty="0"/>
              <a:t>Data</a:t>
            </a:r>
          </a:p>
        </p:txBody>
      </p:sp>
    </p:spTree>
    <p:extLst>
      <p:ext uri="{BB962C8B-B14F-4D97-AF65-F5344CB8AC3E}">
        <p14:creationId xmlns:p14="http://schemas.microsoft.com/office/powerpoint/2010/main" val="200872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3F606E-06B4-49B1-E177-E5A071DAB0E7}"/>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502DD89C-68F8-E805-D189-C9DF23357511}"/>
              </a:ext>
            </a:extLst>
          </p:cNvPr>
          <p:cNvSpPr>
            <a:spLocks noGrp="1"/>
          </p:cNvSpPr>
          <p:nvPr>
            <p:ph type="sldNum" sz="quarter" idx="14"/>
          </p:nvPr>
        </p:nvSpPr>
        <p:spPr/>
        <p:txBody>
          <a:bodyPr/>
          <a:lstStyle/>
          <a:p>
            <a:fld id="{3A74F2AC-1E9A-41D4-8B35-A069FB343260}" type="slidenum">
              <a:rPr lang="en-GB" smtClean="0"/>
              <a:pPr/>
              <a:t>4</a:t>
            </a:fld>
            <a:endParaRPr lang="en-GB"/>
          </a:p>
        </p:txBody>
      </p:sp>
      <p:sp>
        <p:nvSpPr>
          <p:cNvPr id="5" name="Title 4">
            <a:extLst>
              <a:ext uri="{FF2B5EF4-FFF2-40B4-BE49-F238E27FC236}">
                <a16:creationId xmlns:a16="http://schemas.microsoft.com/office/drawing/2014/main" id="{9CF3DEF2-43A2-A084-7AF3-0E396E030D70}"/>
              </a:ext>
            </a:extLst>
          </p:cNvPr>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3226744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3F606E-06B4-49B1-E177-E5A071DAB0E7}"/>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502DD89C-68F8-E805-D189-C9DF23357511}"/>
              </a:ext>
            </a:extLst>
          </p:cNvPr>
          <p:cNvSpPr>
            <a:spLocks noGrp="1"/>
          </p:cNvSpPr>
          <p:nvPr>
            <p:ph type="sldNum" sz="quarter" idx="14"/>
          </p:nvPr>
        </p:nvSpPr>
        <p:spPr/>
        <p:txBody>
          <a:bodyPr/>
          <a:lstStyle/>
          <a:p>
            <a:fld id="{3A74F2AC-1E9A-41D4-8B35-A069FB343260}" type="slidenum">
              <a:rPr lang="en-GB" smtClean="0"/>
              <a:pPr/>
              <a:t>5</a:t>
            </a:fld>
            <a:endParaRPr lang="en-GB"/>
          </a:p>
        </p:txBody>
      </p:sp>
      <p:sp>
        <p:nvSpPr>
          <p:cNvPr id="5" name="Title 4">
            <a:extLst>
              <a:ext uri="{FF2B5EF4-FFF2-40B4-BE49-F238E27FC236}">
                <a16:creationId xmlns:a16="http://schemas.microsoft.com/office/drawing/2014/main" id="{9CF3DEF2-43A2-A084-7AF3-0E396E030D70}"/>
              </a:ext>
            </a:extLst>
          </p:cNvPr>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3197536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6</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p:txBody>
          <a:bodyPr>
            <a:normAutofit/>
          </a:bodyPr>
          <a:lstStyle/>
          <a:p>
            <a:r>
              <a:rPr lang="en-US" dirty="0"/>
              <a:t>Key findings</a:t>
            </a:r>
            <a:br>
              <a:rPr lang="en-US" dirty="0"/>
            </a:br>
            <a:r>
              <a:rPr lang="en-US" sz="2400" b="0" cap="none" dirty="0">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86223C47-796A-F538-C098-13D070342BB1}"/>
              </a:ext>
            </a:extLst>
          </p:cNvPr>
          <p:cNvSpPr>
            <a:spLocks noGrp="1"/>
          </p:cNvSpPr>
          <p:nvPr>
            <p:ph sz="quarter" idx="12"/>
          </p:nvPr>
        </p:nvSpPr>
        <p:spPr>
          <a:xfrm>
            <a:off x="685800" y="1714500"/>
            <a:ext cx="3750276" cy="4229100"/>
          </a:xfrm>
        </p:spPr>
        <p:txBody>
          <a:bodyPr vert="horz" lIns="0" tIns="45720" rIns="91440" bIns="45720" rtlCol="0" anchor="t">
            <a:normAutofit/>
          </a:bodyPr>
          <a:lstStyle/>
          <a:p>
            <a:pPr>
              <a:spcAft>
                <a:spcPts val="0"/>
              </a:spcAft>
            </a:pPr>
            <a:r>
              <a:rPr lang="en-US" sz="2000" dirty="0">
                <a:solidFill>
                  <a:srgbClr val="000000"/>
                </a:solidFill>
                <a:latin typeface="Arial"/>
                <a:cs typeface="Arial"/>
              </a:rPr>
              <a:t>……..</a:t>
            </a:r>
            <a:endParaRPr lang="en-US" sz="2000" b="0" i="0" u="none" strike="noStrike"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972353-C01F-7B23-B292-DED9178DABBD}"/>
              </a:ext>
            </a:extLst>
          </p:cNvPr>
          <p:cNvSpPr>
            <a:spLocks noGrp="1"/>
          </p:cNvSpPr>
          <p:nvPr>
            <p:ph type="sldNum" sz="quarter" idx="14"/>
          </p:nvPr>
        </p:nvSpPr>
        <p:spPr/>
        <p:txBody>
          <a:bodyPr/>
          <a:lstStyle/>
          <a:p>
            <a:fld id="{3A74F2AC-1E9A-41D4-8B35-A069FB343260}" type="slidenum">
              <a:rPr lang="en-GB" smtClean="0"/>
              <a:pPr/>
              <a:t>7</a:t>
            </a:fld>
            <a:endParaRPr lang="en-GB"/>
          </a:p>
        </p:txBody>
      </p:sp>
      <p:sp>
        <p:nvSpPr>
          <p:cNvPr id="4" name="Title 3">
            <a:extLst>
              <a:ext uri="{FF2B5EF4-FFF2-40B4-BE49-F238E27FC236}">
                <a16:creationId xmlns:a16="http://schemas.microsoft.com/office/drawing/2014/main" id="{1CD9DFBE-E9E1-88B2-A7BD-1693A7A68B2A}"/>
              </a:ext>
            </a:extLst>
          </p:cNvPr>
          <p:cNvSpPr>
            <a:spLocks noGrp="1"/>
          </p:cNvSpPr>
          <p:nvPr>
            <p:ph type="title"/>
          </p:nvPr>
        </p:nvSpPr>
        <p:spPr>
          <a:xfrm>
            <a:off x="685800" y="303166"/>
            <a:ext cx="9100751" cy="1134949"/>
          </a:xfrm>
        </p:spPr>
        <p:txBody>
          <a:bodyPr>
            <a:normAutofit/>
          </a:bodyPr>
          <a:lstStyle/>
          <a:p>
            <a:r>
              <a:rPr lang="en-US" dirty="0"/>
              <a:t>impact</a:t>
            </a:r>
            <a:br>
              <a:rPr lang="en-US" dirty="0"/>
            </a:br>
            <a:r>
              <a:rPr lang="en-GB" sz="2400" b="0" cap="none" dirty="0">
                <a:latin typeface="Arial" panose="020B0604020202020204" pitchFamily="34" charset="0"/>
                <a:cs typeface="Arial" panose="020B0604020202020204" pitchFamily="34" charset="0"/>
              </a:rPr>
              <a:t>Tree-based methods …</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743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47399D5-4CA2-4791-292E-35A44BE927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EAD3A138-DDB6-BF39-CE11-7D93A1A7824E}"/>
              </a:ext>
            </a:extLst>
          </p:cNvPr>
          <p:cNvSpPr>
            <a:spLocks noGrp="1"/>
          </p:cNvSpPr>
          <p:nvPr>
            <p:ph type="pic" sz="quarter" idx="13"/>
          </p:nvPr>
        </p:nvSpPr>
        <p:spPr/>
        <p:txBody>
          <a:bodyPr/>
          <a:lstStyle/>
          <a:p>
            <a:endParaRPr lang="en-US"/>
          </a:p>
        </p:txBody>
      </p:sp>
      <p:sp>
        <p:nvSpPr>
          <p:cNvPr id="3" name="Slide Number Placeholder 2">
            <a:extLst>
              <a:ext uri="{FF2B5EF4-FFF2-40B4-BE49-F238E27FC236}">
                <a16:creationId xmlns:a16="http://schemas.microsoft.com/office/drawing/2014/main" id="{4FBA18EE-F119-E220-60EA-6446994F0F66}"/>
              </a:ext>
            </a:extLst>
          </p:cNvPr>
          <p:cNvSpPr>
            <a:spLocks noGrp="1"/>
          </p:cNvSpPr>
          <p:nvPr>
            <p:ph type="sldNum" sz="quarter" idx="16"/>
          </p:nvPr>
        </p:nvSpPr>
        <p:spPr>
          <a:prstGeom prst="rect">
            <a:avLst/>
          </a:prstGeom>
        </p:spPr>
        <p:txBody>
          <a:bodyPr/>
          <a:lstStyle/>
          <a:p>
            <a:fld id="{3A74F2AC-1E9A-41D4-8B35-A069FB343260}" type="slidenum">
              <a:rPr lang="en-GB" smtClean="0"/>
              <a:pPr/>
              <a:t>8</a:t>
            </a:fld>
            <a:endParaRPr lang="en-GB"/>
          </a:p>
        </p:txBody>
      </p:sp>
    </p:spTree>
    <p:extLst>
      <p:ext uri="{BB962C8B-B14F-4D97-AF65-F5344CB8AC3E}">
        <p14:creationId xmlns:p14="http://schemas.microsoft.com/office/powerpoint/2010/main" val="2162732149"/>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ADDA77-3326-4952-8EB6-098CD7AE2F3F}">
  <ds:schemaRefs>
    <ds:schemaRef ds:uri="a5bf85ab-5b89-45d5-812d-d881043611a5"/>
    <ds:schemaRef ds:uri="http://schemas.microsoft.com/office/2006/metadata/properties"/>
    <ds:schemaRef ds:uri="http://purl.org/dc/terms/"/>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7097b299-c2ac-4eb1-aec2-08cd1aa2aff0"/>
    <ds:schemaRef ds:uri="http://purl.org/dc/dcmitype/"/>
  </ds:schemaRefs>
</ds:datastoreItem>
</file>

<file path=customXml/itemProps2.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3.xml><?xml version="1.0" encoding="utf-8"?>
<ds:datastoreItem xmlns:ds="http://schemas.openxmlformats.org/officeDocument/2006/customXml" ds:itemID="{73456697-91D3-40E4-9E25-ACB00D34D9E0}">
  <ds:schemaRefs>
    <ds:schemaRef ds:uri="7097b299-c2ac-4eb1-aec2-08cd1aa2aff0"/>
    <ds:schemaRef ds:uri="a5bf85ab-5b89-45d5-812d-d881043611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14</TotalTime>
  <Words>209</Words>
  <Application>Microsoft Macintosh PowerPoint</Application>
  <PresentationFormat>Widescreen</PresentationFormat>
  <Paragraphs>26</Paragraphs>
  <Slides>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Calibri</vt:lpstr>
      <vt:lpstr>Helvetica Neue</vt:lpstr>
      <vt:lpstr>Segoe UI</vt:lpstr>
      <vt:lpstr>MIT </vt:lpstr>
      <vt:lpstr>Can tree-based methods perform autoregressive language modeling as well as neural networks?</vt:lpstr>
      <vt:lpstr>Problem and motivation</vt:lpstr>
      <vt:lpstr>Data</vt:lpstr>
      <vt:lpstr>methods</vt:lpstr>
      <vt:lpstr>methods</vt:lpstr>
      <vt:lpstr>Key findings ???</vt:lpstr>
      <vt:lpstr>impact Tree-based methods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Jason Jia</cp:lastModifiedBy>
  <cp:revision>1</cp:revision>
  <dcterms:created xsi:type="dcterms:W3CDTF">2022-06-27T07:10:21Z</dcterms:created>
  <dcterms:modified xsi:type="dcterms:W3CDTF">2023-12-10T23:01:10Z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